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9719" r:id="rId2"/>
    <p:sldMasterId id="2147489960" r:id="rId3"/>
  </p:sldMasterIdLst>
  <p:notesMasterIdLst>
    <p:notesMasterId r:id="rId33"/>
  </p:notesMasterIdLst>
  <p:handoutMasterIdLst>
    <p:handoutMasterId r:id="rId34"/>
  </p:handoutMasterIdLst>
  <p:sldIdLst>
    <p:sldId id="1974" r:id="rId4"/>
    <p:sldId id="1610" r:id="rId5"/>
    <p:sldId id="2117" r:id="rId6"/>
    <p:sldId id="2113" r:id="rId7"/>
    <p:sldId id="2109" r:id="rId8"/>
    <p:sldId id="2114" r:id="rId9"/>
    <p:sldId id="1612" r:id="rId10"/>
    <p:sldId id="2118" r:id="rId11"/>
    <p:sldId id="2115" r:id="rId12"/>
    <p:sldId id="2126" r:id="rId13"/>
    <p:sldId id="2119" r:id="rId14"/>
    <p:sldId id="2120" r:id="rId15"/>
    <p:sldId id="2121" r:id="rId16"/>
    <p:sldId id="2122" r:id="rId17"/>
    <p:sldId id="2123" r:id="rId18"/>
    <p:sldId id="2124" r:id="rId19"/>
    <p:sldId id="2136" r:id="rId20"/>
    <p:sldId id="2138" r:id="rId21"/>
    <p:sldId id="2137" r:id="rId22"/>
    <p:sldId id="2127" r:id="rId23"/>
    <p:sldId id="2128" r:id="rId24"/>
    <p:sldId id="2129" r:id="rId25"/>
    <p:sldId id="2130" r:id="rId26"/>
    <p:sldId id="2131" r:id="rId27"/>
    <p:sldId id="2132" r:id="rId28"/>
    <p:sldId id="2133" r:id="rId29"/>
    <p:sldId id="2134" r:id="rId30"/>
    <p:sldId id="2135" r:id="rId31"/>
    <p:sldId id="1892" r:id="rId32"/>
  </p:sldIdLst>
  <p:sldSz cx="9144000" cy="6858000" type="screen4x3"/>
  <p:notesSz cx="9926638" cy="6797675"/>
  <p:defaultTextStyle>
    <a:defPPr>
      <a:defRPr lang="zh-TW"/>
    </a:defPPr>
    <a:lvl1pPr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xujy2@gmail.com" initials="f" lastIdx="2" clrIdx="0">
    <p:extLst>
      <p:ext uri="{19B8F6BF-5375-455C-9EA6-DF929625EA0E}">
        <p15:presenceInfo xmlns:p15="http://schemas.microsoft.com/office/powerpoint/2012/main" userId="6e7ea2678dc146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0000FF"/>
    <a:srgbClr val="FF66FF"/>
    <a:srgbClr val="FF99FF"/>
    <a:srgbClr val="FF00FF"/>
    <a:srgbClr val="660066"/>
    <a:srgbClr val="9900CC"/>
    <a:srgbClr val="00CC00"/>
    <a:srgbClr val="FFFFFF"/>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2884" autoAdjust="0"/>
    <p:restoredTop sz="93315" autoAdjust="0"/>
  </p:normalViewPr>
  <p:slideViewPr>
    <p:cSldViewPr>
      <p:cViewPr>
        <p:scale>
          <a:sx n="50" d="100"/>
          <a:sy n="50" d="100"/>
        </p:scale>
        <p:origin x="1392" y="2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21" Type="http://schemas.openxmlformats.org/officeDocument/2006/relationships/slide" Target="slides/slide18.xml"/><Relationship Id="rId34"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commentAuthors" Target="commentAuthors.xml"/><Relationship Id="rId8" Type="http://schemas.openxmlformats.org/officeDocument/2006/relationships/slide" Target="slides/slide5.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7554" name="Rectangle 2">
            <a:extLst>
              <a:ext uri="{FF2B5EF4-FFF2-40B4-BE49-F238E27FC236}">
                <a16:creationId xmlns:a16="http://schemas.microsoft.com/office/drawing/2014/main" id="{3FFC0476-8166-439A-8EF9-D64A12A374BF}"/>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5" name="Rectangle 3">
            <a:extLst>
              <a:ext uri="{FF2B5EF4-FFF2-40B4-BE49-F238E27FC236}">
                <a16:creationId xmlns:a16="http://schemas.microsoft.com/office/drawing/2014/main" id="{76F4FBBB-5A4B-48FE-A3BB-ADDECD35A277}"/>
              </a:ext>
            </a:extLst>
          </p:cNvPr>
          <p:cNvSpPr>
            <a:spLocks noGrp="1" noChangeArrowheads="1"/>
          </p:cNvSpPr>
          <p:nvPr>
            <p:ph type="dt" sz="quarter"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407556" name="Rectangle 4">
            <a:extLst>
              <a:ext uri="{FF2B5EF4-FFF2-40B4-BE49-F238E27FC236}">
                <a16:creationId xmlns:a16="http://schemas.microsoft.com/office/drawing/2014/main" id="{207F6BB9-765B-49E5-9CC8-53ADF49392A0}"/>
              </a:ext>
            </a:extLst>
          </p:cNvPr>
          <p:cNvSpPr>
            <a:spLocks noGrp="1" noChangeArrowheads="1"/>
          </p:cNvSpPr>
          <p:nvPr>
            <p:ph type="ftr" sz="quarter" idx="2"/>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7" name="Rectangle 5">
            <a:extLst>
              <a:ext uri="{FF2B5EF4-FFF2-40B4-BE49-F238E27FC236}">
                <a16:creationId xmlns:a16="http://schemas.microsoft.com/office/drawing/2014/main" id="{F0E672FE-A1AF-4D9F-BB46-E1FC2414C8E0}"/>
              </a:ext>
            </a:extLst>
          </p:cNvPr>
          <p:cNvSpPr>
            <a:spLocks noGrp="1" noChangeArrowheads="1"/>
          </p:cNvSpPr>
          <p:nvPr>
            <p:ph type="sldNum" sz="quarter" idx="3"/>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5085D1A6-9C3F-452C-9D0F-C9E748975285}" type="slidenum">
              <a:rPr lang="en-US" altLang="zh-TW"/>
              <a:pPr/>
              <a:t>‹#›</a:t>
            </a:fld>
            <a:endParaRPr lang="en-US" altLang="zh-TW"/>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4050" name="Rectangle 2">
            <a:extLst>
              <a:ext uri="{FF2B5EF4-FFF2-40B4-BE49-F238E27FC236}">
                <a16:creationId xmlns:a16="http://schemas.microsoft.com/office/drawing/2014/main" id="{C5918788-DB56-4D35-9655-2F39F2A5CEF3}"/>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1" name="Rectangle 3">
            <a:extLst>
              <a:ext uri="{FF2B5EF4-FFF2-40B4-BE49-F238E27FC236}">
                <a16:creationId xmlns:a16="http://schemas.microsoft.com/office/drawing/2014/main" id="{B66602A1-486D-466C-9B6C-6B32F2BCAB63}"/>
              </a:ext>
            </a:extLst>
          </p:cNvPr>
          <p:cNvSpPr>
            <a:spLocks noGrp="1" noChangeArrowheads="1"/>
          </p:cNvSpPr>
          <p:nvPr>
            <p:ph type="dt"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107524" name="Rectangle 4">
            <a:extLst>
              <a:ext uri="{FF2B5EF4-FFF2-40B4-BE49-F238E27FC236}">
                <a16:creationId xmlns:a16="http://schemas.microsoft.com/office/drawing/2014/main" id="{390F7CF1-E4D4-49ED-8108-AC8766004197}"/>
              </a:ext>
            </a:extLst>
          </p:cNvPr>
          <p:cNvSpPr>
            <a:spLocks noGrp="1" noRot="1" noChangeAspect="1" noChangeArrowheads="1" noTextEdit="1"/>
          </p:cNvSpPr>
          <p:nvPr>
            <p:ph type="sldImg" idx="2"/>
          </p:nvPr>
        </p:nvSpPr>
        <p:spPr bwMode="auto">
          <a:xfrm>
            <a:off x="3263900" y="509588"/>
            <a:ext cx="3398838" cy="25495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4053" name="Rectangle 5">
            <a:extLst>
              <a:ext uri="{FF2B5EF4-FFF2-40B4-BE49-F238E27FC236}">
                <a16:creationId xmlns:a16="http://schemas.microsoft.com/office/drawing/2014/main" id="{2A0DFE17-75EB-4C1C-874D-97744AE3FFEC}"/>
              </a:ext>
            </a:extLst>
          </p:cNvPr>
          <p:cNvSpPr>
            <a:spLocks noGrp="1" noChangeArrowheads="1"/>
          </p:cNvSpPr>
          <p:nvPr>
            <p:ph type="body" sz="quarter" idx="3"/>
          </p:nvPr>
        </p:nvSpPr>
        <p:spPr bwMode="auto">
          <a:xfrm>
            <a:off x="992664" y="3228896"/>
            <a:ext cx="7941310" cy="30589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514054" name="Rectangle 6">
            <a:extLst>
              <a:ext uri="{FF2B5EF4-FFF2-40B4-BE49-F238E27FC236}">
                <a16:creationId xmlns:a16="http://schemas.microsoft.com/office/drawing/2014/main" id="{579692E3-514D-41AD-9EA6-A1FBBF73CFFF}"/>
              </a:ext>
            </a:extLst>
          </p:cNvPr>
          <p:cNvSpPr>
            <a:spLocks noGrp="1" noChangeArrowheads="1"/>
          </p:cNvSpPr>
          <p:nvPr>
            <p:ph type="ftr" sz="quarter" idx="4"/>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5" name="Rectangle 7">
            <a:extLst>
              <a:ext uri="{FF2B5EF4-FFF2-40B4-BE49-F238E27FC236}">
                <a16:creationId xmlns:a16="http://schemas.microsoft.com/office/drawing/2014/main" id="{9156C933-88AA-4872-BB0F-1730B21C9F49}"/>
              </a:ext>
            </a:extLst>
          </p:cNvPr>
          <p:cNvSpPr>
            <a:spLocks noGrp="1" noChangeArrowheads="1"/>
          </p:cNvSpPr>
          <p:nvPr>
            <p:ph type="sldNum" sz="quarter" idx="5"/>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6FBD419D-64CE-4550-BAA2-0242050FC719}" type="slidenum">
              <a:rPr lang="en-US" altLang="zh-TW"/>
              <a:pPr/>
              <a:t>‹#›</a:t>
            </a:fld>
            <a:endParaRPr lang="en-US" altLang="zh-TW"/>
          </a:p>
        </p:txBody>
      </p:sp>
    </p:spTree>
    <p:extLst>
      <p:ext uri="{BB962C8B-B14F-4D97-AF65-F5344CB8AC3E}">
        <p14:creationId xmlns:p14="http://schemas.microsoft.com/office/powerpoint/2010/main" val="30833881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D0CB4F53-88CB-4C33-AB79-DD0F3B09A94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E448C0C-11EC-4F14-87EE-6E1BFC0905F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85212E5-D105-40CA-98B0-0FE6ED125418}"/>
              </a:ext>
            </a:extLst>
          </p:cNvPr>
          <p:cNvSpPr>
            <a:spLocks noGrp="1" noChangeArrowheads="1"/>
          </p:cNvSpPr>
          <p:nvPr>
            <p:ph type="sldNum" sz="quarter" idx="12"/>
          </p:nvPr>
        </p:nvSpPr>
        <p:spPr>
          <a:ln/>
        </p:spPr>
        <p:txBody>
          <a:bodyPr/>
          <a:lstStyle>
            <a:lvl1pPr>
              <a:defRPr/>
            </a:lvl1pPr>
          </a:lstStyle>
          <a:p>
            <a:fld id="{4FAB1DE2-F14C-4215-862D-7892FFAF1AA8}" type="slidenum">
              <a:rPr lang="en-US" altLang="zh-TW"/>
              <a:pPr/>
              <a:t>‹#›</a:t>
            </a:fld>
            <a:endParaRPr lang="en-US" altLang="zh-TW"/>
          </a:p>
        </p:txBody>
      </p:sp>
    </p:spTree>
    <p:extLst>
      <p:ext uri="{BB962C8B-B14F-4D97-AF65-F5344CB8AC3E}">
        <p14:creationId xmlns:p14="http://schemas.microsoft.com/office/powerpoint/2010/main" val="1601272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EF940FA1-01BC-48A7-B4B5-CB6D00B8F9E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5BC251F2-60E3-4296-BFCE-EB8C0E3FF1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BBFBC5B-5423-4FD1-BCE6-8FC7BF67AE70}"/>
              </a:ext>
            </a:extLst>
          </p:cNvPr>
          <p:cNvSpPr>
            <a:spLocks noGrp="1" noChangeArrowheads="1"/>
          </p:cNvSpPr>
          <p:nvPr>
            <p:ph type="sldNum" sz="quarter" idx="12"/>
          </p:nvPr>
        </p:nvSpPr>
        <p:spPr>
          <a:ln/>
        </p:spPr>
        <p:txBody>
          <a:bodyPr/>
          <a:lstStyle>
            <a:lvl1pPr>
              <a:defRPr/>
            </a:lvl1pPr>
          </a:lstStyle>
          <a:p>
            <a:fld id="{DC14375D-8CD9-46AF-8C41-09E335183E65}" type="slidenum">
              <a:rPr lang="en-US" altLang="zh-TW"/>
              <a:pPr/>
              <a:t>‹#›</a:t>
            </a:fld>
            <a:endParaRPr lang="en-US" altLang="zh-TW"/>
          </a:p>
        </p:txBody>
      </p:sp>
    </p:spTree>
    <p:extLst>
      <p:ext uri="{BB962C8B-B14F-4D97-AF65-F5344CB8AC3E}">
        <p14:creationId xmlns:p14="http://schemas.microsoft.com/office/powerpoint/2010/main" val="2061064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662272B-A9A6-478C-B476-EF425841A8F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55A9ED6-29CA-4D33-9F13-90A2E5A12378}"/>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5AAE814-BD3E-41DF-B881-23B6928BED93}"/>
              </a:ext>
            </a:extLst>
          </p:cNvPr>
          <p:cNvSpPr>
            <a:spLocks noGrp="1" noChangeArrowheads="1"/>
          </p:cNvSpPr>
          <p:nvPr>
            <p:ph type="sldNum" sz="quarter" idx="12"/>
          </p:nvPr>
        </p:nvSpPr>
        <p:spPr>
          <a:ln/>
        </p:spPr>
        <p:txBody>
          <a:bodyPr/>
          <a:lstStyle>
            <a:lvl1pPr>
              <a:defRPr/>
            </a:lvl1pPr>
          </a:lstStyle>
          <a:p>
            <a:fld id="{1AA957E7-43B0-4056-AFF1-BC1FCBEFCE1A}" type="slidenum">
              <a:rPr lang="en-US" altLang="zh-TW"/>
              <a:pPr/>
              <a:t>‹#›</a:t>
            </a:fld>
            <a:endParaRPr lang="en-US" altLang="zh-TW"/>
          </a:p>
        </p:txBody>
      </p:sp>
    </p:spTree>
    <p:extLst>
      <p:ext uri="{BB962C8B-B14F-4D97-AF65-F5344CB8AC3E}">
        <p14:creationId xmlns:p14="http://schemas.microsoft.com/office/powerpoint/2010/main" val="32652693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CEBD0CB7-2083-43C6-A1FE-F6AFE1FBBA0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D21FA05-F693-4AEA-99C4-CB234BDDE55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E90880E-4D09-411D-A86E-FF877E972388}"/>
              </a:ext>
            </a:extLst>
          </p:cNvPr>
          <p:cNvSpPr>
            <a:spLocks noGrp="1" noChangeArrowheads="1"/>
          </p:cNvSpPr>
          <p:nvPr>
            <p:ph type="sldNum" sz="quarter" idx="12"/>
          </p:nvPr>
        </p:nvSpPr>
        <p:spPr>
          <a:ln/>
        </p:spPr>
        <p:txBody>
          <a:bodyPr/>
          <a:lstStyle>
            <a:lvl1pPr>
              <a:defRPr/>
            </a:lvl1pPr>
          </a:lstStyle>
          <a:p>
            <a:fld id="{473EAD3B-D202-412A-96D1-6259709983BD}" type="slidenum">
              <a:rPr lang="en-US" altLang="zh-TW"/>
              <a:pPr/>
              <a:t>‹#›</a:t>
            </a:fld>
            <a:endParaRPr lang="en-US" altLang="zh-TW"/>
          </a:p>
        </p:txBody>
      </p:sp>
    </p:spTree>
    <p:extLst>
      <p:ext uri="{BB962C8B-B14F-4D97-AF65-F5344CB8AC3E}">
        <p14:creationId xmlns:p14="http://schemas.microsoft.com/office/powerpoint/2010/main" val="36958394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6B1BA1B9-80A5-47BB-AE94-5886B4D1DD1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DDDDF2D-A4D0-4E59-A260-C7CC2C4F634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0C56D1E-4A62-4589-AE93-3790E80644D8}"/>
              </a:ext>
            </a:extLst>
          </p:cNvPr>
          <p:cNvSpPr>
            <a:spLocks noGrp="1" noChangeArrowheads="1"/>
          </p:cNvSpPr>
          <p:nvPr>
            <p:ph type="sldNum" sz="quarter" idx="12"/>
          </p:nvPr>
        </p:nvSpPr>
        <p:spPr>
          <a:ln/>
        </p:spPr>
        <p:txBody>
          <a:bodyPr/>
          <a:lstStyle>
            <a:lvl1pPr>
              <a:defRPr/>
            </a:lvl1pPr>
          </a:lstStyle>
          <a:p>
            <a:pPr>
              <a:defRPr/>
            </a:pPr>
            <a:fld id="{5EC7E1B0-9EC0-4677-833D-06C393E8CBD2}" type="slidenum">
              <a:rPr lang="en-US" altLang="zh-TW"/>
              <a:pPr>
                <a:defRPr/>
              </a:pPr>
              <a:t>‹#›</a:t>
            </a:fld>
            <a:endParaRPr lang="en-US" altLang="zh-TW"/>
          </a:p>
        </p:txBody>
      </p:sp>
    </p:spTree>
    <p:extLst>
      <p:ext uri="{BB962C8B-B14F-4D97-AF65-F5344CB8AC3E}">
        <p14:creationId xmlns:p14="http://schemas.microsoft.com/office/powerpoint/2010/main" val="11431377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929D06C7-3459-43EE-BDBF-4A89924E2D9A}"/>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6BF6B9E-0B4B-45FB-A864-4197464B7FF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9BE811F5-4019-4B4D-B706-8E4410C0B127}"/>
              </a:ext>
            </a:extLst>
          </p:cNvPr>
          <p:cNvSpPr>
            <a:spLocks noGrp="1" noChangeArrowheads="1"/>
          </p:cNvSpPr>
          <p:nvPr>
            <p:ph type="sldNum" sz="quarter" idx="12"/>
          </p:nvPr>
        </p:nvSpPr>
        <p:spPr>
          <a:ln/>
        </p:spPr>
        <p:txBody>
          <a:bodyPr/>
          <a:lstStyle>
            <a:lvl1pPr>
              <a:defRPr/>
            </a:lvl1pPr>
          </a:lstStyle>
          <a:p>
            <a:pPr>
              <a:defRPr/>
            </a:pPr>
            <a:fld id="{B4CB0E81-DFB2-4306-AE9C-4AA3B3243FE8}" type="slidenum">
              <a:rPr lang="en-US" altLang="zh-TW"/>
              <a:pPr>
                <a:defRPr/>
              </a:pPr>
              <a:t>‹#›</a:t>
            </a:fld>
            <a:endParaRPr lang="en-US" altLang="zh-TW"/>
          </a:p>
        </p:txBody>
      </p:sp>
    </p:spTree>
    <p:extLst>
      <p:ext uri="{BB962C8B-B14F-4D97-AF65-F5344CB8AC3E}">
        <p14:creationId xmlns:p14="http://schemas.microsoft.com/office/powerpoint/2010/main" val="12733904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8E9177A2-C34A-44E1-8648-881D74EB1A5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DFB4D50-31FE-48AC-B9FD-C991E35CF8B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D66A76EF-E0B2-452E-8251-600643A077EF}"/>
              </a:ext>
            </a:extLst>
          </p:cNvPr>
          <p:cNvSpPr>
            <a:spLocks noGrp="1" noChangeArrowheads="1"/>
          </p:cNvSpPr>
          <p:nvPr>
            <p:ph type="sldNum" sz="quarter" idx="12"/>
          </p:nvPr>
        </p:nvSpPr>
        <p:spPr>
          <a:ln/>
        </p:spPr>
        <p:txBody>
          <a:bodyPr/>
          <a:lstStyle>
            <a:lvl1pPr>
              <a:defRPr/>
            </a:lvl1pPr>
          </a:lstStyle>
          <a:p>
            <a:pPr>
              <a:defRPr/>
            </a:pPr>
            <a:fld id="{CA41D597-6984-4660-AF26-EA33E11F223F}" type="slidenum">
              <a:rPr lang="en-US" altLang="zh-TW"/>
              <a:pPr>
                <a:defRPr/>
              </a:pPr>
              <a:t>‹#›</a:t>
            </a:fld>
            <a:endParaRPr lang="en-US" altLang="zh-TW"/>
          </a:p>
        </p:txBody>
      </p:sp>
    </p:spTree>
    <p:extLst>
      <p:ext uri="{BB962C8B-B14F-4D97-AF65-F5344CB8AC3E}">
        <p14:creationId xmlns:p14="http://schemas.microsoft.com/office/powerpoint/2010/main" val="2717045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9E49B45A-79A7-423D-BABD-E54649D3D99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862119C8-36DF-42FA-B727-5DF24DC6980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080C2522-B0B4-4E4B-B3AF-A0D1C692CEA0}"/>
              </a:ext>
            </a:extLst>
          </p:cNvPr>
          <p:cNvSpPr>
            <a:spLocks noGrp="1" noChangeArrowheads="1"/>
          </p:cNvSpPr>
          <p:nvPr>
            <p:ph type="sldNum" sz="quarter" idx="12"/>
          </p:nvPr>
        </p:nvSpPr>
        <p:spPr>
          <a:ln/>
        </p:spPr>
        <p:txBody>
          <a:bodyPr/>
          <a:lstStyle>
            <a:lvl1pPr>
              <a:defRPr/>
            </a:lvl1pPr>
          </a:lstStyle>
          <a:p>
            <a:pPr>
              <a:defRPr/>
            </a:pPr>
            <a:fld id="{712A1AEA-4D6F-4016-9F83-E47284FC26B4}" type="slidenum">
              <a:rPr lang="en-US" altLang="zh-TW"/>
              <a:pPr>
                <a:defRPr/>
              </a:pPr>
              <a:t>‹#›</a:t>
            </a:fld>
            <a:endParaRPr lang="en-US" altLang="zh-TW"/>
          </a:p>
        </p:txBody>
      </p:sp>
    </p:spTree>
    <p:extLst>
      <p:ext uri="{BB962C8B-B14F-4D97-AF65-F5344CB8AC3E}">
        <p14:creationId xmlns:p14="http://schemas.microsoft.com/office/powerpoint/2010/main" val="19978523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2B6C2190-B7D8-47A4-AA3C-03D15275F74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A8175838-B24A-4816-A95E-A1DF8C40B79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D5F39CCB-44A5-42AA-8734-702871C4AC58}"/>
              </a:ext>
            </a:extLst>
          </p:cNvPr>
          <p:cNvSpPr>
            <a:spLocks noGrp="1" noChangeArrowheads="1"/>
          </p:cNvSpPr>
          <p:nvPr>
            <p:ph type="sldNum" sz="quarter" idx="12"/>
          </p:nvPr>
        </p:nvSpPr>
        <p:spPr>
          <a:ln/>
        </p:spPr>
        <p:txBody>
          <a:bodyPr/>
          <a:lstStyle>
            <a:lvl1pPr>
              <a:defRPr/>
            </a:lvl1pPr>
          </a:lstStyle>
          <a:p>
            <a:pPr>
              <a:defRPr/>
            </a:pPr>
            <a:fld id="{E129834D-F101-4939-A509-4E033B6A97B7}" type="slidenum">
              <a:rPr lang="en-US" altLang="zh-TW"/>
              <a:pPr>
                <a:defRPr/>
              </a:pPr>
              <a:t>‹#›</a:t>
            </a:fld>
            <a:endParaRPr lang="en-US" altLang="zh-TW"/>
          </a:p>
        </p:txBody>
      </p:sp>
    </p:spTree>
    <p:extLst>
      <p:ext uri="{BB962C8B-B14F-4D97-AF65-F5344CB8AC3E}">
        <p14:creationId xmlns:p14="http://schemas.microsoft.com/office/powerpoint/2010/main" val="41945185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2E97AAC2-84E6-484B-BBC1-87E1162493C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E23DA3B7-334A-4D43-9C72-595E8101872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C0D54346-06DF-423C-ADAA-2612E32C8B66}"/>
              </a:ext>
            </a:extLst>
          </p:cNvPr>
          <p:cNvSpPr>
            <a:spLocks noGrp="1" noChangeArrowheads="1"/>
          </p:cNvSpPr>
          <p:nvPr>
            <p:ph type="sldNum" sz="quarter" idx="12"/>
          </p:nvPr>
        </p:nvSpPr>
        <p:spPr>
          <a:ln/>
        </p:spPr>
        <p:txBody>
          <a:bodyPr/>
          <a:lstStyle>
            <a:lvl1pPr>
              <a:defRPr/>
            </a:lvl1pPr>
          </a:lstStyle>
          <a:p>
            <a:pPr>
              <a:defRPr/>
            </a:pPr>
            <a:fld id="{0191CC6C-A0CA-4027-990A-46672CBEF585}" type="slidenum">
              <a:rPr lang="en-US" altLang="zh-TW"/>
              <a:pPr>
                <a:defRPr/>
              </a:pPr>
              <a:t>‹#›</a:t>
            </a:fld>
            <a:endParaRPr lang="en-US" altLang="zh-TW"/>
          </a:p>
        </p:txBody>
      </p:sp>
    </p:spTree>
    <p:extLst>
      <p:ext uri="{BB962C8B-B14F-4D97-AF65-F5344CB8AC3E}">
        <p14:creationId xmlns:p14="http://schemas.microsoft.com/office/powerpoint/2010/main" val="14456308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8C324BE-76BA-486B-980E-81AB4E36E4B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E89123F3-9D6B-4447-9C28-A0AAE956E26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EACFF776-9683-47EB-966F-B3733C86815A}"/>
              </a:ext>
            </a:extLst>
          </p:cNvPr>
          <p:cNvSpPr>
            <a:spLocks noGrp="1" noChangeArrowheads="1"/>
          </p:cNvSpPr>
          <p:nvPr>
            <p:ph type="sldNum" sz="quarter" idx="12"/>
          </p:nvPr>
        </p:nvSpPr>
        <p:spPr>
          <a:ln/>
        </p:spPr>
        <p:txBody>
          <a:bodyPr/>
          <a:lstStyle>
            <a:lvl1pPr>
              <a:defRPr/>
            </a:lvl1pPr>
          </a:lstStyle>
          <a:p>
            <a:pPr>
              <a:defRPr/>
            </a:pPr>
            <a:fld id="{8F159C79-ACD3-4E88-9933-C98A0DFFF5FE}" type="slidenum">
              <a:rPr lang="en-US" altLang="zh-TW"/>
              <a:pPr>
                <a:defRPr/>
              </a:pPr>
              <a:t>‹#›</a:t>
            </a:fld>
            <a:endParaRPr lang="en-US" altLang="zh-TW"/>
          </a:p>
        </p:txBody>
      </p:sp>
    </p:spTree>
    <p:extLst>
      <p:ext uri="{BB962C8B-B14F-4D97-AF65-F5344CB8AC3E}">
        <p14:creationId xmlns:p14="http://schemas.microsoft.com/office/powerpoint/2010/main" val="401188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BE7A2BA-EB09-413F-8D13-A2CABB08481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C1E3401-E0DA-4C7C-A41A-CEAB4B05DCF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E8BF680-25AB-43B7-A87A-AAF2426CEA83}"/>
              </a:ext>
            </a:extLst>
          </p:cNvPr>
          <p:cNvSpPr>
            <a:spLocks noGrp="1" noChangeArrowheads="1"/>
          </p:cNvSpPr>
          <p:nvPr>
            <p:ph type="sldNum" sz="quarter" idx="12"/>
          </p:nvPr>
        </p:nvSpPr>
        <p:spPr>
          <a:ln/>
        </p:spPr>
        <p:txBody>
          <a:bodyPr/>
          <a:lstStyle>
            <a:lvl1pPr>
              <a:defRPr/>
            </a:lvl1pPr>
          </a:lstStyle>
          <a:p>
            <a:fld id="{38909520-5D08-4EEA-B917-6A59948C37BD}" type="slidenum">
              <a:rPr lang="en-US" altLang="zh-TW"/>
              <a:pPr/>
              <a:t>‹#›</a:t>
            </a:fld>
            <a:endParaRPr lang="en-US" altLang="zh-TW"/>
          </a:p>
        </p:txBody>
      </p:sp>
    </p:spTree>
    <p:extLst>
      <p:ext uri="{BB962C8B-B14F-4D97-AF65-F5344CB8AC3E}">
        <p14:creationId xmlns:p14="http://schemas.microsoft.com/office/powerpoint/2010/main" val="32194697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8F0E53CD-C280-4967-84A6-B110BEE9EC3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594CDF21-E72A-45C2-A164-7EAFCF85135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7316F7A-3189-4CE2-8E7B-C35F4AA91C7B}"/>
              </a:ext>
            </a:extLst>
          </p:cNvPr>
          <p:cNvSpPr>
            <a:spLocks noGrp="1" noChangeArrowheads="1"/>
          </p:cNvSpPr>
          <p:nvPr>
            <p:ph type="sldNum" sz="quarter" idx="12"/>
          </p:nvPr>
        </p:nvSpPr>
        <p:spPr>
          <a:ln/>
        </p:spPr>
        <p:txBody>
          <a:bodyPr/>
          <a:lstStyle>
            <a:lvl1pPr>
              <a:defRPr/>
            </a:lvl1pPr>
          </a:lstStyle>
          <a:p>
            <a:pPr>
              <a:defRPr/>
            </a:pPr>
            <a:fld id="{45FD4B45-79D1-4A7D-BDB6-BF1062B4DA39}" type="slidenum">
              <a:rPr lang="en-US" altLang="zh-TW"/>
              <a:pPr>
                <a:defRPr/>
              </a:pPr>
              <a:t>‹#›</a:t>
            </a:fld>
            <a:endParaRPr lang="en-US" altLang="zh-TW"/>
          </a:p>
        </p:txBody>
      </p:sp>
    </p:spTree>
    <p:extLst>
      <p:ext uri="{BB962C8B-B14F-4D97-AF65-F5344CB8AC3E}">
        <p14:creationId xmlns:p14="http://schemas.microsoft.com/office/powerpoint/2010/main" val="26553460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383388CA-0573-45D1-A517-B20DFCB2B7D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EA69F143-C875-4288-988B-542E2845314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F4C82513-1482-442C-BBD3-5B0B7D8176C5}"/>
              </a:ext>
            </a:extLst>
          </p:cNvPr>
          <p:cNvSpPr>
            <a:spLocks noGrp="1" noChangeArrowheads="1"/>
          </p:cNvSpPr>
          <p:nvPr>
            <p:ph type="sldNum" sz="quarter" idx="12"/>
          </p:nvPr>
        </p:nvSpPr>
        <p:spPr>
          <a:ln/>
        </p:spPr>
        <p:txBody>
          <a:bodyPr/>
          <a:lstStyle>
            <a:lvl1pPr>
              <a:defRPr/>
            </a:lvl1pPr>
          </a:lstStyle>
          <a:p>
            <a:pPr>
              <a:defRPr/>
            </a:pPr>
            <a:fld id="{537947DF-BC88-40C0-9353-24BDAEA45DE8}" type="slidenum">
              <a:rPr lang="en-US" altLang="zh-TW"/>
              <a:pPr>
                <a:defRPr/>
              </a:pPr>
              <a:t>‹#›</a:t>
            </a:fld>
            <a:endParaRPr lang="en-US" altLang="zh-TW"/>
          </a:p>
        </p:txBody>
      </p:sp>
    </p:spTree>
    <p:extLst>
      <p:ext uri="{BB962C8B-B14F-4D97-AF65-F5344CB8AC3E}">
        <p14:creationId xmlns:p14="http://schemas.microsoft.com/office/powerpoint/2010/main" val="3267045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EDD8ACC6-807A-49E8-9ECF-13CBA1ACB62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D1BBF968-5610-4FA2-B40B-EB7AB4ECFC4E}"/>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47973E8-C92D-48E3-821D-4C92728F0D28}"/>
              </a:ext>
            </a:extLst>
          </p:cNvPr>
          <p:cNvSpPr>
            <a:spLocks noGrp="1" noChangeArrowheads="1"/>
          </p:cNvSpPr>
          <p:nvPr>
            <p:ph type="sldNum" sz="quarter" idx="12"/>
          </p:nvPr>
        </p:nvSpPr>
        <p:spPr>
          <a:ln/>
        </p:spPr>
        <p:txBody>
          <a:bodyPr/>
          <a:lstStyle>
            <a:lvl1pPr>
              <a:defRPr/>
            </a:lvl1pPr>
          </a:lstStyle>
          <a:p>
            <a:pPr>
              <a:defRPr/>
            </a:pPr>
            <a:fld id="{350875DF-0258-4B1E-AE58-D16AB59FAA1C}" type="slidenum">
              <a:rPr lang="en-US" altLang="zh-TW"/>
              <a:pPr>
                <a:defRPr/>
              </a:pPr>
              <a:t>‹#›</a:t>
            </a:fld>
            <a:endParaRPr lang="en-US" altLang="zh-TW"/>
          </a:p>
        </p:txBody>
      </p:sp>
    </p:spTree>
    <p:extLst>
      <p:ext uri="{BB962C8B-B14F-4D97-AF65-F5344CB8AC3E}">
        <p14:creationId xmlns:p14="http://schemas.microsoft.com/office/powerpoint/2010/main" val="42802469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C1B7CE2C-C4D3-4296-86BD-3CEC538103C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592A1A18-24EE-4687-84FE-BE52AC3A4AD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921EB7C7-8865-4B33-B590-1AD14BA0FD52}"/>
              </a:ext>
            </a:extLst>
          </p:cNvPr>
          <p:cNvSpPr>
            <a:spLocks noGrp="1" noChangeArrowheads="1"/>
          </p:cNvSpPr>
          <p:nvPr>
            <p:ph type="sldNum" sz="quarter" idx="12"/>
          </p:nvPr>
        </p:nvSpPr>
        <p:spPr>
          <a:ln/>
        </p:spPr>
        <p:txBody>
          <a:bodyPr/>
          <a:lstStyle>
            <a:lvl1pPr>
              <a:defRPr/>
            </a:lvl1pPr>
          </a:lstStyle>
          <a:p>
            <a:pPr>
              <a:defRPr/>
            </a:pPr>
            <a:fld id="{B9C70BC3-87AB-427B-8EB5-B328C341088F}" type="slidenum">
              <a:rPr lang="en-US" altLang="zh-TW"/>
              <a:pPr>
                <a:defRPr/>
              </a:pPr>
              <a:t>‹#›</a:t>
            </a:fld>
            <a:endParaRPr lang="en-US" altLang="zh-TW"/>
          </a:p>
        </p:txBody>
      </p:sp>
    </p:spTree>
    <p:extLst>
      <p:ext uri="{BB962C8B-B14F-4D97-AF65-F5344CB8AC3E}">
        <p14:creationId xmlns:p14="http://schemas.microsoft.com/office/powerpoint/2010/main" val="33457241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5C21496E-CFB8-41B2-99FF-209219A0CF7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2CAF5126-36A8-4015-8F44-4312344D54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1A636E4B-755D-4F63-AACA-D6D303B1EFE5}"/>
              </a:ext>
            </a:extLst>
          </p:cNvPr>
          <p:cNvSpPr>
            <a:spLocks noGrp="1" noChangeArrowheads="1"/>
          </p:cNvSpPr>
          <p:nvPr>
            <p:ph type="sldNum" sz="quarter" idx="12"/>
          </p:nvPr>
        </p:nvSpPr>
        <p:spPr>
          <a:ln/>
        </p:spPr>
        <p:txBody>
          <a:bodyPr/>
          <a:lstStyle>
            <a:lvl1pPr>
              <a:defRPr/>
            </a:lvl1pPr>
          </a:lstStyle>
          <a:p>
            <a:pPr>
              <a:defRPr/>
            </a:pPr>
            <a:fld id="{A9776579-D0D8-41F4-9A27-2FEDCB48679C}" type="slidenum">
              <a:rPr lang="en-US" altLang="zh-TW"/>
              <a:pPr>
                <a:defRPr/>
              </a:pPr>
              <a:t>‹#›</a:t>
            </a:fld>
            <a:endParaRPr lang="en-US" altLang="zh-TW"/>
          </a:p>
        </p:txBody>
      </p:sp>
    </p:spTree>
    <p:extLst>
      <p:ext uri="{BB962C8B-B14F-4D97-AF65-F5344CB8AC3E}">
        <p14:creationId xmlns:p14="http://schemas.microsoft.com/office/powerpoint/2010/main" val="9496637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TW" altLang="en-US"/>
              <a:t>按一下以編輯母片標題樣式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4A715043-2EFE-4BA8-9E3D-276CC0900B49}" type="datetimeFigureOut">
              <a:rPr lang="zh-TW" altLang="en-US" smtClean="0"/>
              <a:t>2023/7/3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39445924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4A715043-2EFE-4BA8-9E3D-276CC0900B49}" type="datetimeFigureOut">
              <a:rPr lang="zh-TW" altLang="en-US" smtClean="0"/>
              <a:t>2023/7/3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41567417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TW" altLang="en-US"/>
              <a:t>按一下以編輯母片標題樣式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4A715043-2EFE-4BA8-9E3D-276CC0900B49}" type="datetimeFigureOut">
              <a:rPr lang="zh-TW" altLang="en-US" smtClean="0"/>
              <a:t>2023/7/3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4515205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4A715043-2EFE-4BA8-9E3D-276CC0900B49}" type="datetimeFigureOut">
              <a:rPr lang="zh-TW" altLang="en-US" smtClean="0"/>
              <a:t>2023/7/3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415622189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629842" y="2505075"/>
            <a:ext cx="3868340"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4629150" y="2505075"/>
            <a:ext cx="3887391"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4A715043-2EFE-4BA8-9E3D-276CC0900B49}" type="datetimeFigureOut">
              <a:rPr lang="zh-TW" altLang="en-US" smtClean="0"/>
              <a:t>2023/7/3</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3708058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06409627-6BD5-4314-9E1E-D18584C2BAC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BD1EF38-E3B7-46A4-B80C-2F1222D14FA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899F67AB-5564-442C-A050-1915E1C721E7}"/>
              </a:ext>
            </a:extLst>
          </p:cNvPr>
          <p:cNvSpPr>
            <a:spLocks noGrp="1" noChangeArrowheads="1"/>
          </p:cNvSpPr>
          <p:nvPr>
            <p:ph type="sldNum" sz="quarter" idx="12"/>
          </p:nvPr>
        </p:nvSpPr>
        <p:spPr>
          <a:ln/>
        </p:spPr>
        <p:txBody>
          <a:bodyPr/>
          <a:lstStyle>
            <a:lvl1pPr>
              <a:defRPr/>
            </a:lvl1pPr>
          </a:lstStyle>
          <a:p>
            <a:fld id="{2973C09F-C630-4253-95B7-64CE41D1C284}" type="slidenum">
              <a:rPr lang="en-US" altLang="zh-TW"/>
              <a:pPr/>
              <a:t>‹#›</a:t>
            </a:fld>
            <a:endParaRPr lang="en-US" altLang="zh-TW"/>
          </a:p>
        </p:txBody>
      </p:sp>
    </p:spTree>
    <p:extLst>
      <p:ext uri="{BB962C8B-B14F-4D97-AF65-F5344CB8AC3E}">
        <p14:creationId xmlns:p14="http://schemas.microsoft.com/office/powerpoint/2010/main" val="31572844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4A715043-2EFE-4BA8-9E3D-276CC0900B49}" type="datetimeFigureOut">
              <a:rPr lang="zh-TW" altLang="en-US" smtClean="0"/>
              <a:t>2023/7/3</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16644504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715043-2EFE-4BA8-9E3D-276CC0900B49}" type="datetimeFigureOut">
              <a:rPr lang="zh-TW" altLang="en-US" smtClean="0"/>
              <a:t>2023/7/3</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164180547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TW" altLang="en-US"/>
              <a:t>按一下以編輯母片標題樣式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4A715043-2EFE-4BA8-9E3D-276CC0900B49}" type="datetimeFigureOut">
              <a:rPr lang="zh-TW" altLang="en-US" smtClean="0"/>
              <a:t>2023/7/3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161041217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4A715043-2EFE-4BA8-9E3D-276CC0900B49}" type="datetimeFigureOut">
              <a:rPr lang="zh-TW" altLang="en-US" smtClean="0"/>
              <a:t>2023/7/3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388747379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4A715043-2EFE-4BA8-9E3D-276CC0900B49}" type="datetimeFigureOut">
              <a:rPr lang="zh-TW" altLang="en-US" smtClean="0"/>
              <a:t>2023/7/3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44456524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4A715043-2EFE-4BA8-9E3D-276CC0900B49}" type="datetimeFigureOut">
              <a:rPr lang="zh-TW" altLang="en-US" smtClean="0"/>
              <a:t>2023/7/3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974515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84543C6E-646C-4A56-A568-DCEF1898FF8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9E097579-A445-404A-9C2E-D3F5667ADFA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57836CB-2679-4F3B-A10E-B0A7D34EE695}"/>
              </a:ext>
            </a:extLst>
          </p:cNvPr>
          <p:cNvSpPr>
            <a:spLocks noGrp="1" noChangeArrowheads="1"/>
          </p:cNvSpPr>
          <p:nvPr>
            <p:ph type="sldNum" sz="quarter" idx="12"/>
          </p:nvPr>
        </p:nvSpPr>
        <p:spPr>
          <a:ln/>
        </p:spPr>
        <p:txBody>
          <a:bodyPr/>
          <a:lstStyle>
            <a:lvl1pPr>
              <a:defRPr/>
            </a:lvl1pPr>
          </a:lstStyle>
          <a:p>
            <a:fld id="{DE0D97C0-9900-4766-844D-99AF0F7A598C}" type="slidenum">
              <a:rPr lang="en-US" altLang="zh-TW"/>
              <a:pPr/>
              <a:t>‹#›</a:t>
            </a:fld>
            <a:endParaRPr lang="en-US" altLang="zh-TW"/>
          </a:p>
        </p:txBody>
      </p:sp>
    </p:spTree>
    <p:extLst>
      <p:ext uri="{BB962C8B-B14F-4D97-AF65-F5344CB8AC3E}">
        <p14:creationId xmlns:p14="http://schemas.microsoft.com/office/powerpoint/2010/main" val="231289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F3DEFBF4-078F-4966-BE1D-265E1F15DBC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E014BE9B-110F-4633-935E-56B8EC345BA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A8020874-BFA7-4F79-9EEA-71D17C1427F7}"/>
              </a:ext>
            </a:extLst>
          </p:cNvPr>
          <p:cNvSpPr>
            <a:spLocks noGrp="1" noChangeArrowheads="1"/>
          </p:cNvSpPr>
          <p:nvPr>
            <p:ph type="sldNum" sz="quarter" idx="12"/>
          </p:nvPr>
        </p:nvSpPr>
        <p:spPr>
          <a:ln/>
        </p:spPr>
        <p:txBody>
          <a:bodyPr/>
          <a:lstStyle>
            <a:lvl1pPr>
              <a:defRPr/>
            </a:lvl1pPr>
          </a:lstStyle>
          <a:p>
            <a:fld id="{3BDF69A0-4600-4BEB-83B2-301BEF624616}" type="slidenum">
              <a:rPr lang="en-US" altLang="zh-TW"/>
              <a:pPr/>
              <a:t>‹#›</a:t>
            </a:fld>
            <a:endParaRPr lang="en-US" altLang="zh-TW"/>
          </a:p>
        </p:txBody>
      </p:sp>
    </p:spTree>
    <p:extLst>
      <p:ext uri="{BB962C8B-B14F-4D97-AF65-F5344CB8AC3E}">
        <p14:creationId xmlns:p14="http://schemas.microsoft.com/office/powerpoint/2010/main" val="2901077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DD9B7BFF-007E-484A-BBCA-CF9102304E5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FCF2C31F-F6D7-452E-AF76-6441258C45F6}"/>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AA9315B6-8018-4AC2-9084-FEAB60990D4D}"/>
              </a:ext>
            </a:extLst>
          </p:cNvPr>
          <p:cNvSpPr>
            <a:spLocks noGrp="1" noChangeArrowheads="1"/>
          </p:cNvSpPr>
          <p:nvPr>
            <p:ph type="sldNum" sz="quarter" idx="12"/>
          </p:nvPr>
        </p:nvSpPr>
        <p:spPr>
          <a:ln/>
        </p:spPr>
        <p:txBody>
          <a:bodyPr/>
          <a:lstStyle>
            <a:lvl1pPr>
              <a:defRPr/>
            </a:lvl1pPr>
          </a:lstStyle>
          <a:p>
            <a:fld id="{A8260FEF-D8F4-425E-809D-72E9AD6BBDFC}" type="slidenum">
              <a:rPr lang="en-US" altLang="zh-TW"/>
              <a:pPr/>
              <a:t>‹#›</a:t>
            </a:fld>
            <a:endParaRPr lang="en-US" altLang="zh-TW"/>
          </a:p>
        </p:txBody>
      </p:sp>
    </p:spTree>
    <p:extLst>
      <p:ext uri="{BB962C8B-B14F-4D97-AF65-F5344CB8AC3E}">
        <p14:creationId xmlns:p14="http://schemas.microsoft.com/office/powerpoint/2010/main" val="2798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D4EAB4A-C4DB-45B9-A12C-4E783868C69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D17D0FD3-4A4E-40DE-BADF-521FE3767B7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32C76135-7344-43D1-A5F5-349344A7032D}"/>
              </a:ext>
            </a:extLst>
          </p:cNvPr>
          <p:cNvSpPr>
            <a:spLocks noGrp="1" noChangeArrowheads="1"/>
          </p:cNvSpPr>
          <p:nvPr>
            <p:ph type="sldNum" sz="quarter" idx="12"/>
          </p:nvPr>
        </p:nvSpPr>
        <p:spPr>
          <a:ln/>
        </p:spPr>
        <p:txBody>
          <a:bodyPr/>
          <a:lstStyle>
            <a:lvl1pPr>
              <a:defRPr/>
            </a:lvl1pPr>
          </a:lstStyle>
          <a:p>
            <a:fld id="{B7D1E05D-CA04-496B-A340-054554C63C5B}" type="slidenum">
              <a:rPr lang="en-US" altLang="zh-TW"/>
              <a:pPr/>
              <a:t>‹#›</a:t>
            </a:fld>
            <a:endParaRPr lang="en-US" altLang="zh-TW"/>
          </a:p>
        </p:txBody>
      </p:sp>
    </p:spTree>
    <p:extLst>
      <p:ext uri="{BB962C8B-B14F-4D97-AF65-F5344CB8AC3E}">
        <p14:creationId xmlns:p14="http://schemas.microsoft.com/office/powerpoint/2010/main" val="4113688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6B1EDF9E-D669-4425-ADD5-6E3BD3A638C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56950CD-26F8-41D5-A899-E222F7A6EAD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B577EA79-5160-426B-8863-A1B97CF6321C}"/>
              </a:ext>
            </a:extLst>
          </p:cNvPr>
          <p:cNvSpPr>
            <a:spLocks noGrp="1" noChangeArrowheads="1"/>
          </p:cNvSpPr>
          <p:nvPr>
            <p:ph type="sldNum" sz="quarter" idx="12"/>
          </p:nvPr>
        </p:nvSpPr>
        <p:spPr>
          <a:ln/>
        </p:spPr>
        <p:txBody>
          <a:bodyPr/>
          <a:lstStyle>
            <a:lvl1pPr>
              <a:defRPr/>
            </a:lvl1pPr>
          </a:lstStyle>
          <a:p>
            <a:fld id="{1A7E31DD-301C-4C39-B2D6-AF24263E4746}" type="slidenum">
              <a:rPr lang="en-US" altLang="zh-TW"/>
              <a:pPr/>
              <a:t>‹#›</a:t>
            </a:fld>
            <a:endParaRPr lang="en-US" altLang="zh-TW"/>
          </a:p>
        </p:txBody>
      </p:sp>
    </p:spTree>
    <p:extLst>
      <p:ext uri="{BB962C8B-B14F-4D97-AF65-F5344CB8AC3E}">
        <p14:creationId xmlns:p14="http://schemas.microsoft.com/office/powerpoint/2010/main" val="3960182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CD1485E0-93B6-49F3-A808-098C7D4D57F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F7A962A8-7460-4961-8096-D5E371A7F6A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8C9021C9-4693-4AE8-8C57-CDC70404053F}"/>
              </a:ext>
            </a:extLst>
          </p:cNvPr>
          <p:cNvSpPr>
            <a:spLocks noGrp="1" noChangeArrowheads="1"/>
          </p:cNvSpPr>
          <p:nvPr>
            <p:ph type="sldNum" sz="quarter" idx="12"/>
          </p:nvPr>
        </p:nvSpPr>
        <p:spPr>
          <a:ln/>
        </p:spPr>
        <p:txBody>
          <a:bodyPr/>
          <a:lstStyle>
            <a:lvl1pPr>
              <a:defRPr/>
            </a:lvl1pPr>
          </a:lstStyle>
          <a:p>
            <a:fld id="{0F0BA19C-AFAE-4D59-8A63-A0B75D146332}" type="slidenum">
              <a:rPr lang="en-US" altLang="zh-TW"/>
              <a:pPr/>
              <a:t>‹#›</a:t>
            </a:fld>
            <a:endParaRPr lang="en-US" altLang="zh-TW"/>
          </a:p>
        </p:txBody>
      </p:sp>
    </p:spTree>
    <p:extLst>
      <p:ext uri="{BB962C8B-B14F-4D97-AF65-F5344CB8AC3E}">
        <p14:creationId xmlns:p14="http://schemas.microsoft.com/office/powerpoint/2010/main" val="278126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937D063-4201-4DDD-8C98-721122B13AD4}"/>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2BAA56B9-EA47-4D66-A68C-8FD5ED558BB4}"/>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7FCB0533-E29F-4BFF-B4A9-638CB21BEBF5}"/>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F4BBB641-C9C2-44E6-943C-13EBBEF637ED}"/>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074B1C0B-7A95-411D-B128-E9F2DC7CC512}"/>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210F248A-87A1-427F-B78A-0DC1C167CFC7}"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9610" r:id="rId1"/>
    <p:sldLayoutId id="2147489611" r:id="rId2"/>
    <p:sldLayoutId id="2147489612" r:id="rId3"/>
    <p:sldLayoutId id="2147489613" r:id="rId4"/>
    <p:sldLayoutId id="2147489614" r:id="rId5"/>
    <p:sldLayoutId id="2147489615" r:id="rId6"/>
    <p:sldLayoutId id="2147489616" r:id="rId7"/>
    <p:sldLayoutId id="2147489617" r:id="rId8"/>
    <p:sldLayoutId id="2147489618" r:id="rId9"/>
    <p:sldLayoutId id="2147489619" r:id="rId10"/>
    <p:sldLayoutId id="2147489620" r:id="rId11"/>
    <p:sldLayoutId id="2147489621"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0BB812B-2E24-41A0-9A27-78890B390E61}"/>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F9C79FC5-EE04-4592-BB61-B22F27696F55}"/>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307F321D-9606-4D70-9405-0033F23F511E}"/>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146A29E0-4F27-4F67-9CB5-8C3ED457E03E}"/>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3548FAB4-BBDB-45FC-B3DF-03850022C3F5}"/>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DFF2185A-AFE7-44E6-A3AC-0E118F024AF1}" type="slidenum">
              <a:rPr lang="en-US" altLang="zh-TW"/>
              <a:pPr>
                <a:defRPr/>
              </a:pPr>
              <a:t>‹#›</a:t>
            </a:fld>
            <a:endParaRPr lang="en-US" altLang="zh-TW"/>
          </a:p>
        </p:txBody>
      </p:sp>
    </p:spTree>
    <p:extLst>
      <p:ext uri="{BB962C8B-B14F-4D97-AF65-F5344CB8AC3E}">
        <p14:creationId xmlns:p14="http://schemas.microsoft.com/office/powerpoint/2010/main" val="1468286616"/>
      </p:ext>
    </p:extLst>
  </p:cSld>
  <p:clrMap bg1="lt1" tx1="dk1" bg2="lt2" tx2="dk2" accent1="accent1" accent2="accent2" accent3="accent3" accent4="accent4" accent5="accent5" accent6="accent6" hlink="hlink" folHlink="folHlink"/>
  <p:sldLayoutIdLst>
    <p:sldLayoutId id="2147489720" r:id="rId1"/>
    <p:sldLayoutId id="2147489721" r:id="rId2"/>
    <p:sldLayoutId id="2147489722" r:id="rId3"/>
    <p:sldLayoutId id="2147489723" r:id="rId4"/>
    <p:sldLayoutId id="2147489724" r:id="rId5"/>
    <p:sldLayoutId id="2147489725" r:id="rId6"/>
    <p:sldLayoutId id="2147489726" r:id="rId7"/>
    <p:sldLayoutId id="2147489727" r:id="rId8"/>
    <p:sldLayoutId id="2147489728" r:id="rId9"/>
    <p:sldLayoutId id="2147489729" r:id="rId10"/>
    <p:sldLayoutId id="2147489730" r:id="rId11"/>
    <p:sldLayoutId id="2147489731"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715043-2EFE-4BA8-9E3D-276CC0900B49}" type="datetimeFigureOut">
              <a:rPr lang="zh-TW" altLang="en-US" smtClean="0"/>
              <a:t>2023/7/3</a:t>
            </a:fld>
            <a:endParaRPr lang="zh-TW"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16598583"/>
      </p:ext>
    </p:extLst>
  </p:cSld>
  <p:clrMap bg1="lt1" tx1="dk1" bg2="lt2" tx2="dk2" accent1="accent1" accent2="accent2" accent3="accent3" accent4="accent4" accent5="accent5" accent6="accent6" hlink="hlink" folHlink="folHlink"/>
  <p:sldLayoutIdLst>
    <p:sldLayoutId id="2147489961" r:id="rId1"/>
    <p:sldLayoutId id="2147489962" r:id="rId2"/>
    <p:sldLayoutId id="2147489963" r:id="rId3"/>
    <p:sldLayoutId id="2147489964" r:id="rId4"/>
    <p:sldLayoutId id="2147489965" r:id="rId5"/>
    <p:sldLayoutId id="2147489966" r:id="rId6"/>
    <p:sldLayoutId id="2147489967" r:id="rId7"/>
    <p:sldLayoutId id="2147489968" r:id="rId8"/>
    <p:sldLayoutId id="2147489969" r:id="rId9"/>
    <p:sldLayoutId id="2147489970" r:id="rId10"/>
    <p:sldLayoutId id="21474899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20096" y="166687"/>
            <a:ext cx="9107488" cy="6691313"/>
          </a:xfrm>
        </p:spPr>
        <p:txBody>
          <a:bodyPr/>
          <a:lstStyle/>
          <a:p>
            <a:pPr lvl="0" algn="ctr" eaLnBrk="1" hangingPunct="1">
              <a:spcBef>
                <a:spcPct val="0"/>
              </a:spcBef>
              <a:buNone/>
            </a:pPr>
            <a:r>
              <a:rPr lang="zh-TW" altLang="en-US" sz="3600" dirty="0">
                <a:solidFill>
                  <a:srgbClr val="FFFF00"/>
                </a:solidFill>
                <a:ea typeface="華康儷中黑" panose="020B0509000000000000" pitchFamily="49" charset="-120"/>
              </a:rPr>
              <a:t>中華諸聖及真福</a:t>
            </a:r>
            <a:endParaRPr lang="en-US" altLang="zh-TW" sz="3600" dirty="0">
              <a:solidFill>
                <a:srgbClr val="FFFF00"/>
              </a:solidFill>
              <a:ea typeface="華康儷中黑" panose="020B0509000000000000" pitchFamily="49" charset="-120"/>
            </a:endParaRPr>
          </a:p>
          <a:p>
            <a:pPr lvl="0" algn="ctr" eaLnBrk="1" hangingPunct="1">
              <a:spcBef>
                <a:spcPct val="0"/>
              </a:spcBef>
              <a:buNone/>
            </a:pPr>
            <a:r>
              <a:rPr lang="en-US" altLang="zh-TW" dirty="0">
                <a:solidFill>
                  <a:schemeClr val="bg1"/>
                </a:solidFill>
                <a:ea typeface="華康儷中黑" pitchFamily="49" charset="-120"/>
              </a:rPr>
              <a:t>2023</a:t>
            </a:r>
            <a:r>
              <a:rPr lang="zh-TW" altLang="en-US" dirty="0">
                <a:solidFill>
                  <a:schemeClr val="bg1"/>
                </a:solidFill>
                <a:ea typeface="華康儷中黑" pitchFamily="49" charset="-120"/>
              </a:rPr>
              <a:t>年</a:t>
            </a:r>
            <a:r>
              <a:rPr lang="en-US" altLang="zh-TW" dirty="0">
                <a:solidFill>
                  <a:schemeClr val="bg1"/>
                </a:solidFill>
                <a:ea typeface="華康儷中黑" pitchFamily="49" charset="-120"/>
              </a:rPr>
              <a:t>7</a:t>
            </a:r>
            <a:r>
              <a:rPr lang="zh-TW" altLang="en-US" dirty="0">
                <a:solidFill>
                  <a:schemeClr val="bg1"/>
                </a:solidFill>
                <a:ea typeface="華康儷中黑" pitchFamily="49" charset="-120"/>
              </a:rPr>
              <a:t>月</a:t>
            </a:r>
            <a:r>
              <a:rPr lang="en-US" altLang="zh-TW" dirty="0">
                <a:solidFill>
                  <a:schemeClr val="bg1"/>
                </a:solidFill>
                <a:ea typeface="華康儷中黑" pitchFamily="49" charset="-120"/>
              </a:rPr>
              <a:t>9</a:t>
            </a:r>
            <a:r>
              <a:rPr lang="zh-TW" altLang="en-US" dirty="0">
                <a:solidFill>
                  <a:schemeClr val="bg1"/>
                </a:solidFill>
                <a:ea typeface="華康儷中黑" pitchFamily="49" charset="-120"/>
              </a:rPr>
              <a:t>日</a:t>
            </a:r>
            <a:endParaRPr lang="zh-TW" altLang="en-US" sz="1000" dirty="0">
              <a:solidFill>
                <a:schemeClr val="bg1"/>
              </a:solidFill>
              <a:ea typeface="華康儷中黑" panose="020B0509000000000000" pitchFamily="49" charset="-120"/>
            </a:endParaRPr>
          </a:p>
          <a:p>
            <a:pPr algn="ctr" eaLnBrk="1" hangingPunct="1">
              <a:spcBef>
                <a:spcPts val="1200"/>
              </a:spcBef>
              <a:buFontTx/>
              <a:buNone/>
            </a:pPr>
            <a:r>
              <a:rPr lang="zh-TW" altLang="en-US" sz="5400" dirty="0">
                <a:solidFill>
                  <a:srgbClr val="FF0000"/>
                </a:solidFill>
                <a:highlight>
                  <a:srgbClr val="FFCCFF"/>
                </a:highlight>
                <a:ea typeface="華康正顏楷體W7" panose="03000709000000000000" pitchFamily="65" charset="-120"/>
              </a:rPr>
              <a:t>感</a:t>
            </a:r>
            <a:r>
              <a:rPr lang="zh-TW" altLang="en-US" sz="1400" dirty="0">
                <a:solidFill>
                  <a:srgbClr val="FF0000"/>
                </a:solidFill>
                <a:highlight>
                  <a:srgbClr val="FFCCFF"/>
                </a:highlight>
                <a:ea typeface="華康正顏楷體W7" panose="03000709000000000000" pitchFamily="65" charset="-120"/>
              </a:rPr>
              <a:t> </a:t>
            </a:r>
            <a:r>
              <a:rPr lang="zh-TW" altLang="en-US" sz="5400" dirty="0">
                <a:solidFill>
                  <a:srgbClr val="FF0000"/>
                </a:solidFill>
                <a:highlight>
                  <a:srgbClr val="FFCCFF"/>
                </a:highlight>
                <a:ea typeface="華康正顏楷體W7" panose="03000709000000000000" pitchFamily="65" charset="-120"/>
              </a:rPr>
              <a:t>恩</a:t>
            </a:r>
            <a:r>
              <a:rPr lang="zh-TW" altLang="en-US" sz="1200" dirty="0">
                <a:solidFill>
                  <a:srgbClr val="FFFF00"/>
                </a:solidFill>
                <a:ea typeface="華康正顏楷體W7" panose="03000709000000000000" pitchFamily="65" charset="-120"/>
              </a:rPr>
              <a:t> </a:t>
            </a:r>
            <a:r>
              <a:rPr lang="zh-TW" altLang="en-US" sz="4800" dirty="0">
                <a:solidFill>
                  <a:srgbClr val="FF0000"/>
                </a:solidFill>
                <a:highlight>
                  <a:srgbClr val="FFFF00"/>
                </a:highlight>
                <a:ea typeface="華康正顏楷體W7" panose="03000709000000000000" pitchFamily="65" charset="-120"/>
              </a:rPr>
              <a:t>祭</a:t>
            </a:r>
            <a:r>
              <a:rPr lang="zh-TW" altLang="en-US" sz="1200" dirty="0">
                <a:solidFill>
                  <a:srgbClr val="FFFF00"/>
                </a:solidFill>
                <a:ea typeface="華康正顏楷體W7" panose="03000709000000000000" pitchFamily="65" charset="-120"/>
              </a:rPr>
              <a:t> </a:t>
            </a:r>
            <a:r>
              <a:rPr lang="zh-TW" altLang="en-US" sz="4800" dirty="0">
                <a:solidFill>
                  <a:srgbClr val="FFFF00"/>
                </a:solidFill>
                <a:highlight>
                  <a:srgbClr val="FF0000"/>
                </a:highlight>
                <a:ea typeface="華康正顏楷體W7" panose="03000709000000000000" pitchFamily="65" charset="-120"/>
              </a:rPr>
              <a:t>宴</a:t>
            </a:r>
          </a:p>
          <a:p>
            <a:pPr algn="ctr" eaLnBrk="1" hangingPunct="1">
              <a:buFontTx/>
              <a:buNone/>
            </a:pPr>
            <a:endParaRPr lang="zh-TW" altLang="en-US" sz="1800" dirty="0">
              <a:solidFill>
                <a:schemeClr val="bg1"/>
              </a:solidFill>
              <a:ea typeface="華康儷中黑" panose="020B0509000000000000" pitchFamily="49" charset="-120"/>
            </a:endParaRPr>
          </a:p>
          <a:p>
            <a:pPr algn="ctr" eaLnBrk="1" hangingPunct="1">
              <a:lnSpc>
                <a:spcPts val="2500"/>
              </a:lnSpc>
              <a:spcBef>
                <a:spcPct val="0"/>
              </a:spcBef>
              <a:buFontTx/>
              <a:buNone/>
            </a:pPr>
            <a:r>
              <a:rPr lang="zh-TW" altLang="en-US" sz="3600" dirty="0">
                <a:solidFill>
                  <a:schemeClr val="bg1"/>
                </a:solidFill>
                <a:ea typeface="華康儷中黑" panose="020B0509000000000000" pitchFamily="49" charset="-120"/>
              </a:rPr>
              <a:t>主 題</a:t>
            </a:r>
          </a:p>
          <a:p>
            <a:pPr algn="ctr" eaLnBrk="1" hangingPunct="1">
              <a:spcBef>
                <a:spcPct val="0"/>
              </a:spcBef>
              <a:buFontTx/>
              <a:buNone/>
            </a:pPr>
            <a:endParaRPr lang="en-US" altLang="zh-TW" sz="4000" dirty="0">
              <a:solidFill>
                <a:srgbClr val="00FF00"/>
              </a:solidFill>
              <a:ea typeface="華康粗黑體" panose="020B0709000000000000" pitchFamily="49" charset="-120"/>
            </a:endParaRPr>
          </a:p>
          <a:p>
            <a:pPr algn="ctr" eaLnBrk="1" hangingPunct="1">
              <a:spcBef>
                <a:spcPct val="0"/>
              </a:spcBef>
              <a:buFontTx/>
              <a:buNone/>
            </a:pPr>
            <a:r>
              <a:rPr lang="zh-TW" altLang="en-US" sz="5400" dirty="0">
                <a:solidFill>
                  <a:srgbClr val="FFFF00"/>
                </a:solidFill>
                <a:ea typeface="華康粗黑體" panose="020B0709000000000000" pitchFamily="49" charset="-120"/>
              </a:rPr>
              <a:t>神貧的人是有福的</a:t>
            </a:r>
            <a:endParaRPr lang="en-US" altLang="zh-TW" sz="5400" dirty="0">
              <a:solidFill>
                <a:srgbClr val="FFFF00"/>
              </a:solidFill>
              <a:ea typeface="華康粗黑體" panose="020B0709000000000000" pitchFamily="49" charset="-120"/>
            </a:endParaRPr>
          </a:p>
          <a:p>
            <a:pPr algn="ctr" eaLnBrk="1" hangingPunct="1">
              <a:spcBef>
                <a:spcPct val="0"/>
              </a:spcBef>
              <a:spcAft>
                <a:spcPts val="2400"/>
              </a:spcAft>
              <a:buFontTx/>
              <a:buNone/>
            </a:pPr>
            <a:r>
              <a:rPr lang="en-US" altLang="zh-TW" sz="3600" dirty="0">
                <a:solidFill>
                  <a:schemeClr val="bg1"/>
                </a:solidFill>
                <a:ea typeface="華康粗黑體" panose="020B0709000000000000" pitchFamily="49" charset="-120"/>
              </a:rPr>
              <a:t>——</a:t>
            </a:r>
            <a:r>
              <a:rPr lang="zh-TW" altLang="en-US" sz="3600" dirty="0">
                <a:solidFill>
                  <a:schemeClr val="bg1"/>
                </a:solidFill>
                <a:ea typeface="華康粗黑體" panose="020B0709000000000000" pitchFamily="49" charset="-120"/>
              </a:rPr>
              <a:t>真福八端的精華</a:t>
            </a:r>
            <a:r>
              <a:rPr lang="en-US" altLang="zh-TW" sz="3600" dirty="0">
                <a:solidFill>
                  <a:schemeClr val="bg1"/>
                </a:solidFill>
                <a:ea typeface="華康粗黑體" panose="020B0709000000000000" pitchFamily="49" charset="-120"/>
              </a:rPr>
              <a:t>——</a:t>
            </a:r>
          </a:p>
          <a:p>
            <a:pPr algn="ctr" eaLnBrk="1" hangingPunct="1">
              <a:spcBef>
                <a:spcPct val="0"/>
              </a:spcBef>
              <a:buFontTx/>
              <a:buNone/>
            </a:pPr>
            <a:endParaRPr lang="en-US" altLang="zh-TW" sz="4000" dirty="0">
              <a:solidFill>
                <a:srgbClr val="00FF00"/>
              </a:solidFill>
              <a:ea typeface="華康粗黑體" panose="020B0709000000000000" pitchFamily="49" charset="-120"/>
            </a:endParaRPr>
          </a:p>
          <a:p>
            <a:pPr algn="ctr" eaLnBrk="1" hangingPunct="1">
              <a:spcBef>
                <a:spcPct val="0"/>
              </a:spcBef>
              <a:buFontTx/>
              <a:buNone/>
            </a:pPr>
            <a:r>
              <a:rPr lang="zh-TW" altLang="en-US" sz="4000" dirty="0">
                <a:solidFill>
                  <a:srgbClr val="00FF00"/>
                </a:solidFill>
                <a:ea typeface="華康粗黑體" panose="020B0709000000000000" pitchFamily="49" charset="-120"/>
              </a:rPr>
              <a:t>感恩</a:t>
            </a:r>
            <a:r>
              <a:rPr lang="en-US" altLang="zh-TW" dirty="0">
                <a:solidFill>
                  <a:srgbClr val="00FF00"/>
                </a:solidFill>
                <a:ea typeface="華康粗黑體" panose="020B0709000000000000" pitchFamily="49" charset="-120"/>
              </a:rPr>
              <a:t>=</a:t>
            </a:r>
            <a:r>
              <a:rPr lang="zh-TW" altLang="en-US" sz="2000" dirty="0">
                <a:solidFill>
                  <a:srgbClr val="00FF00"/>
                </a:solidFill>
                <a:ea typeface="華康粗黑體" panose="020B0709000000000000" pitchFamily="49" charset="-120"/>
              </a:rPr>
              <a:t>基督徒</a:t>
            </a:r>
            <a:r>
              <a:rPr lang="zh-TW" altLang="en-US" sz="3600" dirty="0">
                <a:solidFill>
                  <a:srgbClr val="00FF00"/>
                </a:solidFill>
                <a:ea typeface="華康粗黑體" panose="020B0709000000000000" pitchFamily="49" charset="-120"/>
              </a:rPr>
              <a:t>基本心態</a:t>
            </a:r>
            <a:r>
              <a:rPr lang="en-US" altLang="zh-TW" sz="3600" dirty="0">
                <a:solidFill>
                  <a:srgbClr val="FFFF00"/>
                </a:solidFill>
                <a:ea typeface="華康粗黑體" panose="020B0709000000000000" pitchFamily="49" charset="-120"/>
              </a:rPr>
              <a:t>; </a:t>
            </a:r>
            <a:r>
              <a:rPr lang="zh-TW" altLang="en-US" sz="3600" dirty="0">
                <a:solidFill>
                  <a:schemeClr val="bg1">
                    <a:lumMod val="95000"/>
                  </a:schemeClr>
                </a:solidFill>
                <a:ea typeface="華康粗黑體" panose="020B0709000000000000" pitchFamily="49" charset="-120"/>
              </a:rPr>
              <a:t>祭祀</a:t>
            </a:r>
            <a:r>
              <a:rPr lang="en-US" altLang="zh-TW" sz="3600" dirty="0">
                <a:solidFill>
                  <a:schemeClr val="bg1">
                    <a:lumMod val="95000"/>
                  </a:schemeClr>
                </a:solidFill>
                <a:ea typeface="華康粗黑體" panose="020B0709000000000000" pitchFamily="49" charset="-120"/>
              </a:rPr>
              <a:t>=</a:t>
            </a:r>
            <a:r>
              <a:rPr lang="zh-TW" altLang="en-US" sz="3600" dirty="0">
                <a:solidFill>
                  <a:schemeClr val="bg1">
                    <a:lumMod val="95000"/>
                  </a:schemeClr>
                </a:solidFill>
                <a:ea typeface="華康粗黑體" panose="020B0709000000000000" pitchFamily="49" charset="-120"/>
              </a:rPr>
              <a:t>崇拜</a:t>
            </a:r>
            <a:r>
              <a:rPr lang="en-US" altLang="zh-TW" sz="3600" dirty="0">
                <a:solidFill>
                  <a:srgbClr val="FFFF00"/>
                </a:solidFill>
                <a:ea typeface="華康粗黑體" panose="020B0709000000000000" pitchFamily="49" charset="-120"/>
              </a:rPr>
              <a:t>; </a:t>
            </a:r>
            <a:r>
              <a:rPr lang="zh-TW" altLang="en-US" sz="3600" dirty="0">
                <a:solidFill>
                  <a:srgbClr val="FFFF00"/>
                </a:solidFill>
                <a:ea typeface="華康粗黑體" panose="020B0709000000000000" pitchFamily="49" charset="-120"/>
              </a:rPr>
              <a:t>宴會</a:t>
            </a:r>
            <a:r>
              <a:rPr lang="en-US" altLang="zh-TW" sz="3600" dirty="0">
                <a:solidFill>
                  <a:srgbClr val="FFFF00"/>
                </a:solidFill>
                <a:ea typeface="華康粗黑體" panose="020B0709000000000000" pitchFamily="49" charset="-120"/>
              </a:rPr>
              <a:t>=</a:t>
            </a:r>
            <a:r>
              <a:rPr lang="zh-TW" altLang="en-US" sz="3600" dirty="0">
                <a:solidFill>
                  <a:srgbClr val="FFFF00"/>
                </a:solidFill>
                <a:ea typeface="華康粗黑體" panose="020B0709000000000000" pitchFamily="49" charset="-120"/>
              </a:rPr>
              <a:t>共融</a:t>
            </a:r>
          </a:p>
        </p:txBody>
      </p:sp>
    </p:spTree>
    <p:extLst>
      <p:ext uri="{BB962C8B-B14F-4D97-AF65-F5344CB8AC3E}">
        <p14:creationId xmlns:p14="http://schemas.microsoft.com/office/powerpoint/2010/main" val="1266050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20096" y="166687"/>
            <a:ext cx="9107488" cy="6691313"/>
          </a:xfrm>
        </p:spPr>
        <p:txBody>
          <a:bodyPr/>
          <a:lstStyle/>
          <a:p>
            <a:pPr lvl="0" algn="ctr" eaLnBrk="1" hangingPunct="1">
              <a:spcBef>
                <a:spcPct val="0"/>
              </a:spcBef>
              <a:buNone/>
            </a:pPr>
            <a:r>
              <a:rPr lang="zh-TW" altLang="en-US" sz="3600" dirty="0">
                <a:solidFill>
                  <a:srgbClr val="FFFF00"/>
                </a:solidFill>
                <a:ea typeface="華康儷中黑" panose="020B0509000000000000" pitchFamily="49" charset="-120"/>
              </a:rPr>
              <a:t>中華諸聖及真福</a:t>
            </a:r>
            <a:endParaRPr lang="en-US" altLang="zh-TW" sz="3600" dirty="0">
              <a:solidFill>
                <a:srgbClr val="FFFF00"/>
              </a:solidFill>
              <a:ea typeface="華康儷中黑" panose="020B0509000000000000" pitchFamily="49" charset="-120"/>
            </a:endParaRPr>
          </a:p>
          <a:p>
            <a:pPr lvl="0" algn="ctr" eaLnBrk="1" hangingPunct="1">
              <a:spcBef>
                <a:spcPct val="0"/>
              </a:spcBef>
              <a:buNone/>
            </a:pPr>
            <a:r>
              <a:rPr lang="en-US" altLang="zh-TW" dirty="0">
                <a:solidFill>
                  <a:schemeClr val="bg1"/>
                </a:solidFill>
                <a:ea typeface="華康儷中黑" pitchFamily="49" charset="-120"/>
              </a:rPr>
              <a:t>2023</a:t>
            </a:r>
            <a:r>
              <a:rPr lang="zh-TW" altLang="en-US" dirty="0">
                <a:solidFill>
                  <a:schemeClr val="bg1"/>
                </a:solidFill>
                <a:ea typeface="華康儷中黑" pitchFamily="49" charset="-120"/>
              </a:rPr>
              <a:t>年</a:t>
            </a:r>
            <a:r>
              <a:rPr lang="en-US" altLang="zh-TW" dirty="0">
                <a:solidFill>
                  <a:schemeClr val="bg1"/>
                </a:solidFill>
                <a:ea typeface="華康儷中黑" pitchFamily="49" charset="-120"/>
              </a:rPr>
              <a:t>7</a:t>
            </a:r>
            <a:r>
              <a:rPr lang="zh-TW" altLang="en-US" dirty="0">
                <a:solidFill>
                  <a:schemeClr val="bg1"/>
                </a:solidFill>
                <a:ea typeface="華康儷中黑" pitchFamily="49" charset="-120"/>
              </a:rPr>
              <a:t>月</a:t>
            </a:r>
            <a:r>
              <a:rPr lang="en-US" altLang="zh-TW" dirty="0">
                <a:solidFill>
                  <a:schemeClr val="bg1"/>
                </a:solidFill>
                <a:ea typeface="華康儷中黑" pitchFamily="49" charset="-120"/>
              </a:rPr>
              <a:t>9</a:t>
            </a:r>
            <a:r>
              <a:rPr lang="zh-TW" altLang="en-US" dirty="0">
                <a:solidFill>
                  <a:schemeClr val="bg1"/>
                </a:solidFill>
                <a:ea typeface="華康儷中黑" pitchFamily="49" charset="-120"/>
              </a:rPr>
              <a:t>日</a:t>
            </a:r>
            <a:endParaRPr lang="zh-TW" altLang="en-US" sz="1000" dirty="0">
              <a:solidFill>
                <a:schemeClr val="bg1"/>
              </a:solidFill>
              <a:ea typeface="華康儷中黑" panose="020B0509000000000000" pitchFamily="49" charset="-120"/>
            </a:endParaRPr>
          </a:p>
          <a:p>
            <a:pPr algn="ctr" eaLnBrk="1" hangingPunct="1">
              <a:spcBef>
                <a:spcPts val="1200"/>
              </a:spcBef>
              <a:buFontTx/>
              <a:buNone/>
            </a:pPr>
            <a:r>
              <a:rPr lang="zh-TW" altLang="en-US" sz="5400" dirty="0">
                <a:solidFill>
                  <a:srgbClr val="FF0000"/>
                </a:solidFill>
                <a:highlight>
                  <a:srgbClr val="FFCCFF"/>
                </a:highlight>
                <a:ea typeface="華康正顏楷體W7" panose="03000709000000000000" pitchFamily="65" charset="-120"/>
              </a:rPr>
              <a:t>感</a:t>
            </a:r>
            <a:r>
              <a:rPr lang="zh-TW" altLang="en-US" sz="1400" dirty="0">
                <a:solidFill>
                  <a:srgbClr val="FF0000"/>
                </a:solidFill>
                <a:highlight>
                  <a:srgbClr val="FFCCFF"/>
                </a:highlight>
                <a:ea typeface="華康正顏楷體W7" panose="03000709000000000000" pitchFamily="65" charset="-120"/>
              </a:rPr>
              <a:t> </a:t>
            </a:r>
            <a:r>
              <a:rPr lang="zh-TW" altLang="en-US" sz="5400" dirty="0">
                <a:solidFill>
                  <a:srgbClr val="FF0000"/>
                </a:solidFill>
                <a:highlight>
                  <a:srgbClr val="FFCCFF"/>
                </a:highlight>
                <a:ea typeface="華康正顏楷體W7" panose="03000709000000000000" pitchFamily="65" charset="-120"/>
              </a:rPr>
              <a:t>恩</a:t>
            </a:r>
            <a:r>
              <a:rPr lang="zh-TW" altLang="en-US" sz="1200" dirty="0">
                <a:solidFill>
                  <a:srgbClr val="FFFF00"/>
                </a:solidFill>
                <a:ea typeface="華康正顏楷體W7" panose="03000709000000000000" pitchFamily="65" charset="-120"/>
              </a:rPr>
              <a:t> </a:t>
            </a:r>
            <a:r>
              <a:rPr lang="zh-TW" altLang="en-US" sz="4800" dirty="0">
                <a:solidFill>
                  <a:srgbClr val="FF0000"/>
                </a:solidFill>
                <a:highlight>
                  <a:srgbClr val="FFFF00"/>
                </a:highlight>
                <a:ea typeface="華康正顏楷體W7" panose="03000709000000000000" pitchFamily="65" charset="-120"/>
              </a:rPr>
              <a:t>祭</a:t>
            </a:r>
            <a:r>
              <a:rPr lang="zh-TW" altLang="en-US" sz="1200" dirty="0">
                <a:solidFill>
                  <a:srgbClr val="FFFF00"/>
                </a:solidFill>
                <a:ea typeface="華康正顏楷體W7" panose="03000709000000000000" pitchFamily="65" charset="-120"/>
              </a:rPr>
              <a:t> </a:t>
            </a:r>
            <a:r>
              <a:rPr lang="zh-TW" altLang="en-US" sz="4800" dirty="0">
                <a:solidFill>
                  <a:srgbClr val="FFFF00"/>
                </a:solidFill>
                <a:highlight>
                  <a:srgbClr val="FF0000"/>
                </a:highlight>
                <a:ea typeface="華康正顏楷體W7" panose="03000709000000000000" pitchFamily="65" charset="-120"/>
              </a:rPr>
              <a:t>宴</a:t>
            </a:r>
          </a:p>
          <a:p>
            <a:pPr algn="ctr" eaLnBrk="1" hangingPunct="1">
              <a:buFontTx/>
              <a:buNone/>
            </a:pPr>
            <a:endParaRPr lang="zh-TW" altLang="en-US" sz="1800" dirty="0">
              <a:solidFill>
                <a:schemeClr val="bg1"/>
              </a:solidFill>
              <a:ea typeface="華康儷中黑" panose="020B0509000000000000" pitchFamily="49" charset="-120"/>
            </a:endParaRPr>
          </a:p>
          <a:p>
            <a:pPr algn="ctr" eaLnBrk="1" hangingPunct="1">
              <a:lnSpc>
                <a:spcPts val="2500"/>
              </a:lnSpc>
              <a:spcBef>
                <a:spcPct val="0"/>
              </a:spcBef>
              <a:buFontTx/>
              <a:buNone/>
            </a:pPr>
            <a:r>
              <a:rPr lang="zh-TW" altLang="en-US" sz="3600" dirty="0">
                <a:solidFill>
                  <a:schemeClr val="bg1"/>
                </a:solidFill>
                <a:ea typeface="華康儷中黑" panose="020B0509000000000000" pitchFamily="49" charset="-120"/>
              </a:rPr>
              <a:t>主 題</a:t>
            </a:r>
          </a:p>
          <a:p>
            <a:pPr algn="ctr" eaLnBrk="1" hangingPunct="1">
              <a:spcBef>
                <a:spcPct val="0"/>
              </a:spcBef>
              <a:buFontTx/>
              <a:buNone/>
            </a:pPr>
            <a:endParaRPr lang="en-US" altLang="zh-TW" sz="4000" dirty="0">
              <a:solidFill>
                <a:srgbClr val="00FF00"/>
              </a:solidFill>
              <a:ea typeface="華康粗黑體" panose="020B0709000000000000" pitchFamily="49" charset="-120"/>
            </a:endParaRPr>
          </a:p>
          <a:p>
            <a:pPr algn="ctr" eaLnBrk="1" hangingPunct="1">
              <a:spcBef>
                <a:spcPct val="0"/>
              </a:spcBef>
              <a:buFontTx/>
              <a:buNone/>
            </a:pPr>
            <a:r>
              <a:rPr lang="zh-TW" altLang="en-US" sz="5400" dirty="0">
                <a:solidFill>
                  <a:srgbClr val="FFFF00"/>
                </a:solidFill>
                <a:ea typeface="華康粗黑體" panose="020B0709000000000000" pitchFamily="49" charset="-120"/>
              </a:rPr>
              <a:t>神貧的人是有福的</a:t>
            </a:r>
            <a:endParaRPr lang="en-US" altLang="zh-TW" sz="5400" dirty="0">
              <a:solidFill>
                <a:srgbClr val="FFFF00"/>
              </a:solidFill>
              <a:ea typeface="華康粗黑體" panose="020B0709000000000000" pitchFamily="49" charset="-120"/>
            </a:endParaRPr>
          </a:p>
          <a:p>
            <a:pPr algn="ctr" eaLnBrk="1" hangingPunct="1">
              <a:spcBef>
                <a:spcPct val="0"/>
              </a:spcBef>
              <a:spcAft>
                <a:spcPts val="2400"/>
              </a:spcAft>
              <a:buFontTx/>
              <a:buNone/>
            </a:pPr>
            <a:r>
              <a:rPr lang="en-US" altLang="zh-TW" sz="3600" dirty="0">
                <a:solidFill>
                  <a:schemeClr val="bg1"/>
                </a:solidFill>
                <a:ea typeface="華康粗黑體" panose="020B0709000000000000" pitchFamily="49" charset="-120"/>
              </a:rPr>
              <a:t>——</a:t>
            </a:r>
            <a:r>
              <a:rPr lang="zh-TW" altLang="en-US" sz="3600" dirty="0">
                <a:solidFill>
                  <a:schemeClr val="bg1"/>
                </a:solidFill>
                <a:ea typeface="華康粗黑體" panose="020B0709000000000000" pitchFamily="49" charset="-120"/>
              </a:rPr>
              <a:t>真福八端的精華</a:t>
            </a:r>
            <a:r>
              <a:rPr lang="en-US" altLang="zh-TW" sz="3600" dirty="0">
                <a:solidFill>
                  <a:schemeClr val="bg1"/>
                </a:solidFill>
                <a:ea typeface="華康粗黑體" panose="020B0709000000000000" pitchFamily="49" charset="-120"/>
              </a:rPr>
              <a:t>——</a:t>
            </a:r>
          </a:p>
          <a:p>
            <a:pPr algn="ctr" eaLnBrk="1" hangingPunct="1">
              <a:spcBef>
                <a:spcPct val="0"/>
              </a:spcBef>
              <a:buFontTx/>
              <a:buNone/>
            </a:pPr>
            <a:endParaRPr lang="en-US" altLang="zh-TW" sz="4000" dirty="0">
              <a:solidFill>
                <a:srgbClr val="00FF00"/>
              </a:solidFill>
              <a:ea typeface="華康粗黑體" panose="020B0709000000000000" pitchFamily="49" charset="-120"/>
            </a:endParaRPr>
          </a:p>
          <a:p>
            <a:pPr algn="ctr" eaLnBrk="1" hangingPunct="1">
              <a:spcBef>
                <a:spcPct val="0"/>
              </a:spcBef>
              <a:buFontTx/>
              <a:buNone/>
            </a:pPr>
            <a:r>
              <a:rPr lang="zh-TW" altLang="en-US" sz="4000" dirty="0">
                <a:solidFill>
                  <a:srgbClr val="00FF00"/>
                </a:solidFill>
                <a:ea typeface="華康粗黑體" panose="020B0709000000000000" pitchFamily="49" charset="-120"/>
              </a:rPr>
              <a:t>感恩</a:t>
            </a:r>
            <a:r>
              <a:rPr lang="en-US" altLang="zh-TW" dirty="0">
                <a:solidFill>
                  <a:srgbClr val="00FF00"/>
                </a:solidFill>
                <a:ea typeface="華康粗黑體" panose="020B0709000000000000" pitchFamily="49" charset="-120"/>
              </a:rPr>
              <a:t>=</a:t>
            </a:r>
            <a:r>
              <a:rPr lang="zh-TW" altLang="en-US" sz="2000" dirty="0">
                <a:solidFill>
                  <a:srgbClr val="00FF00"/>
                </a:solidFill>
                <a:ea typeface="華康粗黑體" panose="020B0709000000000000" pitchFamily="49" charset="-120"/>
              </a:rPr>
              <a:t>基督徒</a:t>
            </a:r>
            <a:r>
              <a:rPr lang="zh-TW" altLang="en-US" sz="3600" dirty="0">
                <a:solidFill>
                  <a:srgbClr val="00FF00"/>
                </a:solidFill>
                <a:ea typeface="華康粗黑體" panose="020B0709000000000000" pitchFamily="49" charset="-120"/>
              </a:rPr>
              <a:t>基本心態</a:t>
            </a:r>
            <a:r>
              <a:rPr lang="en-US" altLang="zh-TW" sz="3600" dirty="0">
                <a:solidFill>
                  <a:srgbClr val="FFFF00"/>
                </a:solidFill>
                <a:ea typeface="華康粗黑體" panose="020B0709000000000000" pitchFamily="49" charset="-120"/>
              </a:rPr>
              <a:t>; </a:t>
            </a:r>
            <a:r>
              <a:rPr lang="zh-TW" altLang="en-US" sz="3600" dirty="0">
                <a:solidFill>
                  <a:schemeClr val="bg1">
                    <a:lumMod val="95000"/>
                  </a:schemeClr>
                </a:solidFill>
                <a:ea typeface="華康粗黑體" panose="020B0709000000000000" pitchFamily="49" charset="-120"/>
              </a:rPr>
              <a:t>祭祀</a:t>
            </a:r>
            <a:r>
              <a:rPr lang="en-US" altLang="zh-TW" sz="3600" dirty="0">
                <a:solidFill>
                  <a:schemeClr val="bg1">
                    <a:lumMod val="95000"/>
                  </a:schemeClr>
                </a:solidFill>
                <a:ea typeface="華康粗黑體" panose="020B0709000000000000" pitchFamily="49" charset="-120"/>
              </a:rPr>
              <a:t>=</a:t>
            </a:r>
            <a:r>
              <a:rPr lang="zh-TW" altLang="en-US" sz="3600" dirty="0">
                <a:solidFill>
                  <a:schemeClr val="bg1">
                    <a:lumMod val="95000"/>
                  </a:schemeClr>
                </a:solidFill>
                <a:ea typeface="華康粗黑體" panose="020B0709000000000000" pitchFamily="49" charset="-120"/>
              </a:rPr>
              <a:t>崇拜</a:t>
            </a:r>
            <a:r>
              <a:rPr lang="en-US" altLang="zh-TW" sz="3600" dirty="0">
                <a:solidFill>
                  <a:srgbClr val="FFFF00"/>
                </a:solidFill>
                <a:ea typeface="華康粗黑體" panose="020B0709000000000000" pitchFamily="49" charset="-120"/>
              </a:rPr>
              <a:t>; </a:t>
            </a:r>
            <a:r>
              <a:rPr lang="zh-TW" altLang="en-US" sz="3600" dirty="0">
                <a:solidFill>
                  <a:srgbClr val="FFFF00"/>
                </a:solidFill>
                <a:ea typeface="華康粗黑體" panose="020B0709000000000000" pitchFamily="49" charset="-120"/>
              </a:rPr>
              <a:t>宴會</a:t>
            </a:r>
            <a:r>
              <a:rPr lang="en-US" altLang="zh-TW" sz="3600" dirty="0">
                <a:solidFill>
                  <a:srgbClr val="FFFF00"/>
                </a:solidFill>
                <a:ea typeface="華康粗黑體" panose="020B0709000000000000" pitchFamily="49" charset="-120"/>
              </a:rPr>
              <a:t>=</a:t>
            </a:r>
            <a:r>
              <a:rPr lang="zh-TW" altLang="en-US" sz="3600" dirty="0">
                <a:solidFill>
                  <a:srgbClr val="FFFF00"/>
                </a:solidFill>
                <a:ea typeface="華康粗黑體" panose="020B0709000000000000" pitchFamily="49" charset="-120"/>
              </a:rPr>
              <a:t>共融</a:t>
            </a:r>
          </a:p>
        </p:txBody>
      </p:sp>
    </p:spTree>
    <p:extLst>
      <p:ext uri="{BB962C8B-B14F-4D97-AF65-F5344CB8AC3E}">
        <p14:creationId xmlns:p14="http://schemas.microsoft.com/office/powerpoint/2010/main" val="1629829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01EF5EF6-F2FE-4795-A72C-F34EC9020782}"/>
              </a:ext>
            </a:extLst>
          </p:cNvPr>
          <p:cNvSpPr>
            <a:spLocks noGrp="1"/>
          </p:cNvSpPr>
          <p:nvPr>
            <p:ph type="subTitle" idx="1"/>
          </p:nvPr>
        </p:nvSpPr>
        <p:spPr>
          <a:xfrm>
            <a:off x="0" y="260648"/>
            <a:ext cx="9144000" cy="6408712"/>
          </a:xfrm>
        </p:spPr>
        <p:txBody>
          <a:bodyPr/>
          <a:lstStyle/>
          <a:p>
            <a:pPr marL="360000" indent="-457200" algn="l">
              <a:spcBef>
                <a:spcPts val="0"/>
              </a:spcBef>
              <a:spcAft>
                <a:spcPts val="1800"/>
              </a:spcAft>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我看見有一大夥群眾</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沒有人能數清</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他們是來自各邦國</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各民族</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各異語的</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他們再也不餓</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烈日再也不會損傷他們</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360000" indent="-457200" algn="l">
              <a:spcBef>
                <a:spcPts val="0"/>
              </a:spcBef>
              <a:spcAft>
                <a:spcPts val="1800"/>
              </a:spcAft>
            </a:pPr>
            <a:r>
              <a:rPr lang="zh-TW" altLang="en-US" sz="4000" dirty="0">
                <a:solidFill>
                  <a:srgbClr val="FFFF00"/>
                </a:solidFill>
                <a:ea typeface="華康儷中黑" panose="020B0509000000000000" pitchFamily="49" charset="-120"/>
              </a:rPr>
              <a:t>誰能使我們與基督的愛隔絕</a:t>
            </a:r>
            <a:r>
              <a:rPr lang="en-US" altLang="zh-TW" sz="4000" dirty="0">
                <a:solidFill>
                  <a:srgbClr val="FFFF00"/>
                </a:solidFill>
                <a:ea typeface="華康儷中黑" panose="020B0509000000000000" pitchFamily="49" charset="-120"/>
              </a:rPr>
              <a:t>?</a:t>
            </a:r>
            <a:r>
              <a:rPr lang="zh-TW" altLang="en-US" sz="4000" dirty="0">
                <a:solidFill>
                  <a:schemeClr val="bg1"/>
                </a:solidFill>
                <a:ea typeface="華康儷中黑" panose="020B0509000000000000" pitchFamily="49" charset="-120"/>
              </a:rPr>
              <a:t>是困苦嗎</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 是迫害嗎</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是飢餓嗎</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是赤貧嗎</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是危險嗎</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是刀劍嗎</a:t>
            </a:r>
            <a:r>
              <a:rPr lang="en-US" altLang="zh-TW" sz="4000" dirty="0">
                <a:solidFill>
                  <a:schemeClr val="bg1"/>
                </a:solidFill>
                <a:ea typeface="華康儷中黑" panose="020B0509000000000000" pitchFamily="49" charset="-120"/>
              </a:rPr>
              <a:t>?</a:t>
            </a:r>
          </a:p>
          <a:p>
            <a:pPr marL="360000" indent="-457200" algn="l">
              <a:spcBef>
                <a:spcPts val="0"/>
              </a:spcBef>
              <a:spcAft>
                <a:spcPts val="1800"/>
              </a:spcAft>
            </a:pPr>
            <a:r>
              <a:rPr lang="zh-TW" altLang="en-US" sz="4800" spc="200" dirty="0">
                <a:solidFill>
                  <a:srgbClr val="FFFF00"/>
                </a:solidFill>
                <a:highlight>
                  <a:srgbClr val="FF0000"/>
                </a:highlight>
                <a:ea typeface="華康儷中黑" panose="020B0509000000000000" pitchFamily="49" charset="-120"/>
              </a:rPr>
              <a:t>神貧</a:t>
            </a:r>
            <a:r>
              <a:rPr lang="en-US" altLang="zh-TW" sz="4400" spc="200" dirty="0">
                <a:solidFill>
                  <a:schemeClr val="bg1"/>
                </a:solidFill>
                <a:ea typeface="華康儷中黑" panose="020B0509000000000000" pitchFamily="49" charset="-120"/>
              </a:rPr>
              <a:t>, </a:t>
            </a:r>
            <a:r>
              <a:rPr lang="zh-TW" altLang="en-US" sz="4400" spc="200" dirty="0">
                <a:solidFill>
                  <a:srgbClr val="00FF00"/>
                </a:solidFill>
                <a:ea typeface="華康儷中黑" panose="020B0509000000000000" pitchFamily="49" charset="-120"/>
              </a:rPr>
              <a:t>哀慟</a:t>
            </a:r>
            <a:r>
              <a:rPr lang="en-US" altLang="zh-TW" sz="4400" spc="200" dirty="0">
                <a:solidFill>
                  <a:schemeClr val="bg1"/>
                </a:solidFill>
                <a:ea typeface="華康儷中黑" panose="020B0509000000000000" pitchFamily="49" charset="-120"/>
              </a:rPr>
              <a:t>, </a:t>
            </a:r>
            <a:r>
              <a:rPr lang="zh-TW" altLang="en-US" sz="4400" spc="200" dirty="0">
                <a:highlight>
                  <a:srgbClr val="FFFF00"/>
                </a:highlight>
                <a:ea typeface="華康儷中黑" panose="020B0509000000000000" pitchFamily="49" charset="-120"/>
              </a:rPr>
              <a:t>溫良</a:t>
            </a:r>
            <a:r>
              <a:rPr lang="en-US" altLang="zh-TW" sz="4400" spc="200" dirty="0">
                <a:solidFill>
                  <a:schemeClr val="bg1"/>
                </a:solidFill>
                <a:ea typeface="華康儷中黑" panose="020B0509000000000000" pitchFamily="49" charset="-120"/>
              </a:rPr>
              <a:t>, </a:t>
            </a:r>
            <a:r>
              <a:rPr lang="zh-TW" altLang="en-US" sz="4400" spc="200" dirty="0">
                <a:solidFill>
                  <a:srgbClr val="FFFF00"/>
                </a:solidFill>
                <a:highlight>
                  <a:srgbClr val="0000FF"/>
                </a:highlight>
                <a:ea typeface="華康儷中黑" panose="020B0509000000000000" pitchFamily="49" charset="-120"/>
              </a:rPr>
              <a:t>飢渴慕義</a:t>
            </a:r>
            <a:r>
              <a:rPr lang="en-US" altLang="zh-TW" sz="4400" spc="200" dirty="0">
                <a:solidFill>
                  <a:schemeClr val="bg1"/>
                </a:solidFill>
                <a:ea typeface="華康儷中黑" panose="020B0509000000000000" pitchFamily="49" charset="-120"/>
              </a:rPr>
              <a:t>, </a:t>
            </a:r>
            <a:r>
              <a:rPr lang="zh-TW" altLang="en-US" sz="4400" spc="200" dirty="0">
                <a:solidFill>
                  <a:srgbClr val="FFFF00"/>
                </a:solidFill>
                <a:ea typeface="華康儷中黑" panose="020B0509000000000000" pitchFamily="49" charset="-120"/>
              </a:rPr>
              <a:t>憐憫</a:t>
            </a:r>
            <a:r>
              <a:rPr lang="en-US" altLang="zh-TW" sz="4400" spc="200" dirty="0">
                <a:solidFill>
                  <a:schemeClr val="bg1"/>
                </a:solidFill>
                <a:ea typeface="華康儷中黑" panose="020B0509000000000000" pitchFamily="49" charset="-120"/>
              </a:rPr>
              <a:t>,</a:t>
            </a:r>
            <a:br>
              <a:rPr lang="en-US" altLang="zh-TW" sz="4400" spc="200" dirty="0">
                <a:solidFill>
                  <a:schemeClr val="bg1"/>
                </a:solidFill>
                <a:ea typeface="華康儷中黑" panose="020B0509000000000000" pitchFamily="49" charset="-120"/>
              </a:rPr>
            </a:br>
            <a:r>
              <a:rPr lang="zh-TW" altLang="en-US" sz="4400" spc="200" dirty="0">
                <a:solidFill>
                  <a:schemeClr val="bg1"/>
                </a:solidFill>
                <a:highlight>
                  <a:srgbClr val="0000FF"/>
                </a:highlight>
                <a:ea typeface="華康儷中黑" panose="020B0509000000000000" pitchFamily="49" charset="-120"/>
              </a:rPr>
              <a:t>心裡潔淨</a:t>
            </a:r>
            <a:r>
              <a:rPr lang="en-US" altLang="zh-TW" sz="4400" spc="200" dirty="0">
                <a:solidFill>
                  <a:schemeClr val="bg1"/>
                </a:solidFill>
                <a:ea typeface="華康儷中黑" panose="020B0509000000000000" pitchFamily="49" charset="-120"/>
              </a:rPr>
              <a:t>, </a:t>
            </a:r>
            <a:r>
              <a:rPr lang="zh-TW" altLang="en-US" sz="4400" spc="200" dirty="0">
                <a:solidFill>
                  <a:srgbClr val="FFFF00"/>
                </a:solidFill>
                <a:ea typeface="華康儷中黑" panose="020B0509000000000000" pitchFamily="49" charset="-120"/>
              </a:rPr>
              <a:t>締造和平</a:t>
            </a:r>
            <a:r>
              <a:rPr lang="en-US" altLang="zh-TW" sz="4400" spc="200" dirty="0">
                <a:solidFill>
                  <a:schemeClr val="bg1"/>
                </a:solidFill>
                <a:ea typeface="華康儷中黑" panose="020B0509000000000000" pitchFamily="49" charset="-120"/>
              </a:rPr>
              <a:t>, </a:t>
            </a:r>
            <a:r>
              <a:rPr lang="zh-TW" altLang="en-US" sz="4400" spc="200" dirty="0">
                <a:solidFill>
                  <a:srgbClr val="FF0000"/>
                </a:solidFill>
                <a:highlight>
                  <a:srgbClr val="FFFF00"/>
                </a:highlight>
                <a:ea typeface="華康儷中黑" panose="020B0509000000000000" pitchFamily="49" charset="-120"/>
              </a:rPr>
              <a:t>為義受迫害</a:t>
            </a:r>
            <a:r>
              <a:rPr lang="en-US" altLang="zh-TW" sz="4000" spc="200" dirty="0">
                <a:solidFill>
                  <a:schemeClr val="bg1"/>
                </a:solidFill>
                <a:ea typeface="華康儷中黑" panose="020B0509000000000000" pitchFamily="49" charset="-120"/>
              </a:rPr>
              <a:t>.</a:t>
            </a:r>
            <a:endParaRPr lang="zh-TW" altLang="en-US" sz="4000" spc="200" dirty="0">
              <a:solidFill>
                <a:schemeClr val="bg1"/>
              </a:solidFill>
              <a:ea typeface="華康儷中黑" panose="020B0509000000000000" pitchFamily="49" charset="-120"/>
            </a:endParaRPr>
          </a:p>
          <a:p>
            <a:pPr marL="360000" indent="-457200" algn="l">
              <a:spcBef>
                <a:spcPts val="0"/>
              </a:spcBef>
            </a:pPr>
            <a:endParaRPr lang="zh-TW" altLang="en-US" sz="4000" dirty="0">
              <a:solidFill>
                <a:schemeClr val="bg1"/>
              </a:solidFill>
              <a:ea typeface="華康儷中黑" panose="020B0509000000000000" pitchFamily="49" charset="-120"/>
            </a:endParaRPr>
          </a:p>
        </p:txBody>
      </p:sp>
    </p:spTree>
    <p:extLst>
      <p:ext uri="{BB962C8B-B14F-4D97-AF65-F5344CB8AC3E}">
        <p14:creationId xmlns:p14="http://schemas.microsoft.com/office/powerpoint/2010/main" val="2860475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01EF5EF6-F2FE-4795-A72C-F34EC9020782}"/>
              </a:ext>
            </a:extLst>
          </p:cNvPr>
          <p:cNvSpPr>
            <a:spLocks noGrp="1"/>
          </p:cNvSpPr>
          <p:nvPr>
            <p:ph type="subTitle" idx="1"/>
          </p:nvPr>
        </p:nvSpPr>
        <p:spPr>
          <a:xfrm>
            <a:off x="0" y="260648"/>
            <a:ext cx="9144000" cy="6408712"/>
          </a:xfrm>
        </p:spPr>
        <p:txBody>
          <a:bodyPr/>
          <a:lstStyle/>
          <a:p>
            <a:pPr marL="360000" indent="-457200" algn="l">
              <a:spcBef>
                <a:spcPts val="0"/>
              </a:spcBef>
              <a:spcAft>
                <a:spcPts val="1200"/>
              </a:spcAft>
            </a:pPr>
            <a:r>
              <a:rPr lang="zh-TW" altLang="en-US" sz="3600" dirty="0">
                <a:solidFill>
                  <a:schemeClr val="bg1"/>
                </a:solidFill>
                <a:latin typeface="華康儷粗宋(P)" panose="02020700000000000000" pitchFamily="18" charset="-120"/>
                <a:ea typeface="華康儷粗宋(P)" panose="02020700000000000000" pitchFamily="18" charset="-120"/>
                <a:cs typeface="華康中黑體" panose="020B0509000000000000" pitchFamily="49" charset="-120"/>
              </a:rPr>
              <a:t>我看見有一大夥群眾</a:t>
            </a:r>
            <a:r>
              <a:rPr lang="en-US" altLang="zh-TW" sz="3600" dirty="0">
                <a:solidFill>
                  <a:schemeClr val="bg1"/>
                </a:solidFill>
                <a:latin typeface="華康儷粗宋(P)" panose="02020700000000000000" pitchFamily="18" charset="-120"/>
                <a:ea typeface="華康儷粗宋(P)" panose="02020700000000000000" pitchFamily="18" charset="-120"/>
                <a:cs typeface="華康中黑體" panose="020B0509000000000000" pitchFamily="49" charset="-120"/>
              </a:rPr>
              <a:t>,</a:t>
            </a:r>
            <a:r>
              <a:rPr lang="zh-TW" altLang="en-US" sz="3600" dirty="0">
                <a:solidFill>
                  <a:srgbClr val="FFFF00"/>
                </a:solidFill>
                <a:latin typeface="華康儷粗宋(P)" panose="02020700000000000000" pitchFamily="18" charset="-120"/>
                <a:ea typeface="華康儷粗宋(P)" panose="02020700000000000000" pitchFamily="18" charset="-120"/>
                <a:cs typeface="華康中黑體" panose="020B0509000000000000" pitchFamily="49" charset="-120"/>
              </a:rPr>
              <a:t>沒有人能數清</a:t>
            </a:r>
            <a:r>
              <a:rPr lang="en-US" altLang="zh-TW" sz="3600" dirty="0">
                <a:solidFill>
                  <a:schemeClr val="bg1"/>
                </a:solidFill>
                <a:latin typeface="華康儷粗宋(P)" panose="02020700000000000000" pitchFamily="18" charset="-120"/>
                <a:ea typeface="華康儷粗宋(P)" panose="02020700000000000000" pitchFamily="18" charset="-120"/>
                <a:cs typeface="華康中黑體" panose="020B0509000000000000" pitchFamily="49" charset="-120"/>
              </a:rPr>
              <a:t>;</a:t>
            </a:r>
            <a:r>
              <a:rPr lang="zh-TW" altLang="en-US" sz="3600" dirty="0">
                <a:solidFill>
                  <a:schemeClr val="bg1"/>
                </a:solidFill>
                <a:latin typeface="華康儷粗宋(P)" panose="02020700000000000000" pitchFamily="18" charset="-120"/>
                <a:ea typeface="華康儷粗宋(P)" panose="02020700000000000000" pitchFamily="18" charset="-120"/>
                <a:cs typeface="華康中黑體" panose="020B0509000000000000" pitchFamily="49" charset="-120"/>
              </a:rPr>
              <a:t>他們是來自各邦國</a:t>
            </a:r>
            <a:r>
              <a:rPr lang="en-US" altLang="zh-TW" sz="3600" dirty="0">
                <a:solidFill>
                  <a:schemeClr val="bg1"/>
                </a:solidFill>
                <a:latin typeface="華康儷粗宋(P)" panose="02020700000000000000" pitchFamily="18" charset="-120"/>
                <a:ea typeface="華康儷粗宋(P)" panose="02020700000000000000" pitchFamily="18" charset="-120"/>
                <a:cs typeface="華康中黑體" panose="020B0509000000000000" pitchFamily="49" charset="-120"/>
              </a:rPr>
              <a:t>,</a:t>
            </a:r>
            <a:r>
              <a:rPr lang="zh-TW" altLang="en-US" sz="3600" dirty="0">
                <a:solidFill>
                  <a:schemeClr val="bg1"/>
                </a:solidFill>
                <a:latin typeface="華康儷粗宋(P)" panose="02020700000000000000" pitchFamily="18" charset="-120"/>
                <a:ea typeface="華康儷粗宋(P)" panose="02020700000000000000" pitchFamily="18" charset="-120"/>
                <a:cs typeface="華康中黑體" panose="020B0509000000000000" pitchFamily="49" charset="-120"/>
              </a:rPr>
              <a:t>各民族</a:t>
            </a:r>
            <a:r>
              <a:rPr lang="en-US" altLang="zh-TW" sz="3600" dirty="0">
                <a:solidFill>
                  <a:schemeClr val="bg1"/>
                </a:solidFill>
                <a:latin typeface="華康儷粗宋(P)" panose="02020700000000000000" pitchFamily="18" charset="-120"/>
                <a:ea typeface="華康儷粗宋(P)" panose="02020700000000000000" pitchFamily="18" charset="-120"/>
                <a:cs typeface="華康中黑體" panose="020B0509000000000000" pitchFamily="49" charset="-120"/>
              </a:rPr>
              <a:t>,</a:t>
            </a:r>
            <a:r>
              <a:rPr lang="zh-TW" altLang="en-US" sz="3600" dirty="0">
                <a:solidFill>
                  <a:schemeClr val="bg1"/>
                </a:solidFill>
                <a:latin typeface="華康儷粗宋(P)" panose="02020700000000000000" pitchFamily="18" charset="-120"/>
                <a:ea typeface="華康儷粗宋(P)" panose="02020700000000000000" pitchFamily="18" charset="-120"/>
                <a:cs typeface="華康中黑體" panose="020B0509000000000000" pitchFamily="49" charset="-120"/>
              </a:rPr>
              <a:t>各異語的</a:t>
            </a:r>
            <a:r>
              <a:rPr lang="en-US" altLang="zh-TW" sz="3600" dirty="0">
                <a:solidFill>
                  <a:schemeClr val="bg1"/>
                </a:solidFill>
                <a:latin typeface="華康儷粗宋(P)" panose="02020700000000000000" pitchFamily="18" charset="-120"/>
                <a:ea typeface="華康儷粗宋(P)" panose="02020700000000000000" pitchFamily="18" charset="-120"/>
                <a:cs typeface="華康中黑體" panose="020B0509000000000000" pitchFamily="49" charset="-120"/>
              </a:rPr>
              <a:t>.</a:t>
            </a:r>
          </a:p>
          <a:p>
            <a:pPr marL="360000" indent="-457200" algn="l">
              <a:spcBef>
                <a:spcPts val="0"/>
              </a:spcBef>
              <a:spcAft>
                <a:spcPts val="1200"/>
              </a:spcAft>
            </a:pPr>
            <a:r>
              <a:rPr lang="zh-TW" altLang="en-US" sz="4000" dirty="0">
                <a:solidFill>
                  <a:srgbClr val="FF0000"/>
                </a:solidFill>
                <a:highlight>
                  <a:srgbClr val="FFFF00"/>
                </a:highlight>
                <a:ea typeface="華康儷中黑" panose="020B0509000000000000" pitchFamily="49" charset="-120"/>
                <a:cs typeface="華康中黑體" panose="020B0509000000000000" pitchFamily="49" charset="-120"/>
              </a:rPr>
              <a:t>沒人能數清</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全能全善的天主的救恩是無限的</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沒有任何人或物可以限制這救恩的廣被</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所以天主教梵二後不再說「教會外無救恩」</a:t>
            </a:r>
            <a:r>
              <a:rPr lang="en-US" altLang="zh-TW" sz="3400" dirty="0">
                <a:solidFill>
                  <a:schemeClr val="bg1"/>
                </a:solidFill>
                <a:ea typeface="華康儷中黑" panose="020B0509000000000000" pitchFamily="49" charset="-120"/>
                <a:cs typeface="華康中黑體" panose="020B0509000000000000" pitchFamily="49" charset="-120"/>
              </a:rPr>
              <a:t>Extra </a:t>
            </a:r>
            <a:r>
              <a:rPr lang="en-US" altLang="zh-TW" sz="3400" dirty="0" err="1">
                <a:solidFill>
                  <a:schemeClr val="bg1"/>
                </a:solidFill>
                <a:ea typeface="華康儷中黑" panose="020B0509000000000000" pitchFamily="49" charset="-120"/>
                <a:cs typeface="華康中黑體" panose="020B0509000000000000" pitchFamily="49" charset="-120"/>
              </a:rPr>
              <a:t>Ecclesiam</a:t>
            </a:r>
            <a:r>
              <a:rPr lang="en-US" altLang="zh-TW" sz="3400" dirty="0">
                <a:solidFill>
                  <a:schemeClr val="bg1"/>
                </a:solidFill>
                <a:ea typeface="華康儷中黑" panose="020B0509000000000000" pitchFamily="49" charset="-120"/>
                <a:cs typeface="華康中黑體" panose="020B0509000000000000" pitchFamily="49" charset="-120"/>
              </a:rPr>
              <a:t> </a:t>
            </a:r>
            <a:r>
              <a:rPr lang="en-US" altLang="zh-TW" sz="3400" dirty="0" err="1">
                <a:solidFill>
                  <a:schemeClr val="bg1"/>
                </a:solidFill>
                <a:ea typeface="華康儷中黑" panose="020B0509000000000000" pitchFamily="49" charset="-120"/>
                <a:cs typeface="華康中黑體" panose="020B0509000000000000" pitchFamily="49" charset="-120"/>
              </a:rPr>
              <a:t>nulla</a:t>
            </a:r>
            <a:r>
              <a:rPr lang="en-US" altLang="zh-TW" sz="3400" dirty="0">
                <a:solidFill>
                  <a:schemeClr val="bg1"/>
                </a:solidFill>
                <a:ea typeface="華康儷中黑" panose="020B0509000000000000" pitchFamily="49" charset="-120"/>
                <a:cs typeface="華康中黑體" panose="020B0509000000000000" pitchFamily="49" charset="-120"/>
              </a:rPr>
              <a:t> </a:t>
            </a:r>
            <a:r>
              <a:rPr lang="en-US" altLang="zh-TW" sz="3400" dirty="0" err="1">
                <a:solidFill>
                  <a:schemeClr val="bg1"/>
                </a:solidFill>
                <a:ea typeface="華康儷中黑" panose="020B0509000000000000" pitchFamily="49" charset="-120"/>
                <a:cs typeface="華康中黑體" panose="020B0509000000000000" pitchFamily="49" charset="-120"/>
              </a:rPr>
              <a:t>salus</a:t>
            </a:r>
            <a:r>
              <a:rPr lang="en-US" altLang="zh-TW" sz="3400" dirty="0">
                <a:solidFill>
                  <a:schemeClr val="bg1"/>
                </a:solidFill>
                <a:ea typeface="華康儷中黑" panose="020B0509000000000000" pitchFamily="49" charset="-120"/>
                <a:cs typeface="華康中黑體" panose="020B0509000000000000" pitchFamily="49" charset="-120"/>
              </a:rPr>
              <a:t>.</a:t>
            </a:r>
          </a:p>
          <a:p>
            <a:pPr marL="360000" indent="-457200" algn="l">
              <a:spcBef>
                <a:spcPts val="0"/>
              </a:spcBef>
              <a:spcAft>
                <a:spcPts val="1200"/>
              </a:spcAft>
            </a:pPr>
            <a:r>
              <a:rPr lang="zh-TW" altLang="en-US" sz="4000" dirty="0">
                <a:solidFill>
                  <a:srgbClr val="FF0000"/>
                </a:solidFill>
                <a:highlight>
                  <a:srgbClr val="FFFF00"/>
                </a:highlight>
                <a:ea typeface="華康儷中黑" panose="020B0509000000000000" pitchFamily="49" charset="-120"/>
                <a:cs typeface="華康中黑體" panose="020B0509000000000000" pitchFamily="49" charset="-120"/>
              </a:rPr>
              <a:t>中華諸聖及真福慶日</a:t>
            </a:r>
            <a:r>
              <a:rPr lang="zh-TW" altLang="en-US" sz="4000" dirty="0">
                <a:solidFill>
                  <a:srgbClr val="FFFF00"/>
                </a:solidFill>
                <a:ea typeface="華康儷中黑" panose="020B0509000000000000" pitchFamily="49" charset="-120"/>
                <a:cs typeface="華康中黑體" panose="020B0509000000000000" pitchFamily="49" charset="-120"/>
              </a:rPr>
              <a:t>開始了中國封聖新紀元</a:t>
            </a:r>
            <a:r>
              <a:rPr lang="en-US" altLang="zh-TW" sz="4000" dirty="0">
                <a:solidFill>
                  <a:srgbClr val="FFFF00"/>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七百年前的真福孟高味諾</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四百年前的利瑪竇</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大批的真福</a:t>
            </a:r>
            <a:r>
              <a:rPr lang="en-US" altLang="zh-TW" sz="4000" dirty="0">
                <a:solidFill>
                  <a:srgbClr val="00FF00"/>
                </a:solidFill>
                <a:ea typeface="華康儷中黑" panose="020B0509000000000000" pitchFamily="49" charset="-120"/>
                <a:cs typeface="華康中黑體" panose="020B0509000000000000" pitchFamily="49" charset="-120"/>
              </a:rPr>
              <a:t>(</a:t>
            </a:r>
            <a:r>
              <a:rPr lang="zh-TW" altLang="en-US" sz="4000" dirty="0">
                <a:solidFill>
                  <a:srgbClr val="00FF00"/>
                </a:solidFill>
                <a:ea typeface="華康儷中黑" panose="020B0509000000000000" pitchFamily="49" charset="-120"/>
                <a:cs typeface="華康中黑體" panose="020B0509000000000000" pitchFamily="49" charset="-120"/>
              </a:rPr>
              <a:t>弱國少聖人</a:t>
            </a:r>
            <a:r>
              <a:rPr lang="en-US" altLang="zh-TW" sz="4000" dirty="0">
                <a:solidFill>
                  <a:srgbClr val="00FF00"/>
                </a:solidFill>
                <a:ea typeface="華康儷中黑" panose="020B0509000000000000" pitchFamily="49" charset="-120"/>
                <a:cs typeface="華康中黑體" panose="020B0509000000000000" pitchFamily="49" charset="-120"/>
              </a:rPr>
              <a:t>?)</a:t>
            </a:r>
          </a:p>
          <a:p>
            <a:pPr marL="360000" indent="-457200" algn="l">
              <a:spcBef>
                <a:spcPts val="0"/>
              </a:spcBef>
            </a:pPr>
            <a:endParaRPr lang="zh-TW" altLang="en-US" sz="4000" dirty="0">
              <a:solidFill>
                <a:schemeClr val="bg1"/>
              </a:solidFill>
              <a:ea typeface="華康儷中黑" panose="020B0509000000000000" pitchFamily="49" charset="-120"/>
            </a:endParaRPr>
          </a:p>
        </p:txBody>
      </p:sp>
    </p:spTree>
    <p:extLst>
      <p:ext uri="{BB962C8B-B14F-4D97-AF65-F5344CB8AC3E}">
        <p14:creationId xmlns:p14="http://schemas.microsoft.com/office/powerpoint/2010/main" val="2894739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additive="base">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01EF5EF6-F2FE-4795-A72C-F34EC9020782}"/>
              </a:ext>
            </a:extLst>
          </p:cNvPr>
          <p:cNvSpPr>
            <a:spLocks noGrp="1"/>
          </p:cNvSpPr>
          <p:nvPr>
            <p:ph type="subTitle" idx="1"/>
          </p:nvPr>
        </p:nvSpPr>
        <p:spPr>
          <a:xfrm>
            <a:off x="0" y="260648"/>
            <a:ext cx="9144000" cy="6408712"/>
          </a:xfrm>
        </p:spPr>
        <p:txBody>
          <a:bodyPr/>
          <a:lstStyle/>
          <a:p>
            <a:pPr marL="360000" indent="-457200" algn="l">
              <a:spcBef>
                <a:spcPts val="0"/>
              </a:spcBef>
              <a:spcAft>
                <a:spcPts val="1200"/>
              </a:spcAft>
            </a:pPr>
            <a:r>
              <a:rPr lang="zh-TW" altLang="en-US" sz="4000" dirty="0">
                <a:solidFill>
                  <a:srgbClr val="FFFF00"/>
                </a:solidFill>
                <a:ea typeface="華康儷中黑" panose="020B0509000000000000" pitchFamily="49" charset="-120"/>
              </a:rPr>
              <a:t>誰能使我們與基督的愛隔絕</a:t>
            </a:r>
            <a:r>
              <a:rPr lang="en-US" altLang="zh-TW" sz="4000" dirty="0">
                <a:solidFill>
                  <a:srgbClr val="FFFF00"/>
                </a:solidFill>
                <a:ea typeface="華康儷中黑" panose="020B0509000000000000" pitchFamily="49" charset="-120"/>
              </a:rPr>
              <a:t>?</a:t>
            </a:r>
            <a:r>
              <a:rPr lang="zh-TW" altLang="en-US" sz="4000" dirty="0">
                <a:solidFill>
                  <a:schemeClr val="bg1"/>
                </a:solidFill>
                <a:ea typeface="華康儷中黑" panose="020B0509000000000000" pitchFamily="49" charset="-120"/>
              </a:rPr>
              <a:t>是困苦嗎</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 是迫害嗎</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是飢餓嗎</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是赤貧嗎</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是危險嗎</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是刀劍嗎</a:t>
            </a:r>
            <a:r>
              <a:rPr lang="en-US" altLang="zh-TW" sz="4000" dirty="0">
                <a:solidFill>
                  <a:schemeClr val="bg1"/>
                </a:solidFill>
                <a:ea typeface="華康儷中黑" panose="020B0509000000000000" pitchFamily="49" charset="-120"/>
              </a:rPr>
              <a:t>?</a:t>
            </a:r>
          </a:p>
          <a:p>
            <a:pPr marL="360000" indent="-457200" algn="l">
              <a:lnSpc>
                <a:spcPts val="4600"/>
              </a:lnSpc>
              <a:spcBef>
                <a:spcPct val="0"/>
              </a:spcBef>
              <a:spcAft>
                <a:spcPts val="1200"/>
              </a:spcAft>
            </a:pPr>
            <a:r>
              <a:rPr lang="zh-TW" altLang="en-US" sz="4000" spc="100" dirty="0">
                <a:solidFill>
                  <a:srgbClr val="00FF00"/>
                </a:solidFill>
                <a:latin typeface="華康儷中黑" panose="020B0509000000000000" pitchFamily="49" charset="-120"/>
                <a:ea typeface="華康儷中黑" panose="020B0509000000000000" pitchFamily="49" charset="-120"/>
                <a:cs typeface="華康黑體-GB5" panose="020B0509000000000000" pitchFamily="49" charset="-120"/>
              </a:rPr>
              <a:t>天之</a:t>
            </a:r>
            <a:r>
              <a:rPr lang="zh-TW" altLang="en-US" sz="4000" spc="100" dirty="0">
                <a:solidFill>
                  <a:srgbClr val="FFFF00"/>
                </a:solidFill>
                <a:latin typeface="華康儷中黑" panose="020B0509000000000000" pitchFamily="49" charset="-120"/>
                <a:ea typeface="華康儷中黑" panose="020B0509000000000000" pitchFamily="49" charset="-120"/>
                <a:cs typeface="華康黑體-GB5" panose="020B0509000000000000" pitchFamily="49" charset="-120"/>
              </a:rPr>
              <a:t>將喪</a:t>
            </a:r>
            <a:r>
              <a:rPr lang="zh-TW" altLang="en-US" sz="4000" spc="100" dirty="0">
                <a:solidFill>
                  <a:srgbClr val="00FF00"/>
                </a:solidFill>
                <a:latin typeface="華康儷中黑" panose="020B0509000000000000" pitchFamily="49" charset="-120"/>
                <a:ea typeface="華康儷中黑" panose="020B0509000000000000" pitchFamily="49" charset="-120"/>
                <a:cs typeface="華康黑體-GB5" panose="020B0509000000000000" pitchFamily="49" charset="-120"/>
              </a:rPr>
              <a:t>斯文也</a:t>
            </a:r>
            <a:r>
              <a:rPr lang="en-US" altLang="zh-TW" sz="4000" spc="100" dirty="0">
                <a:solidFill>
                  <a:srgbClr val="00FF00"/>
                </a:solidFill>
                <a:latin typeface="華康儷中黑" panose="020B0509000000000000" pitchFamily="49" charset="-120"/>
                <a:ea typeface="華康儷中黑" panose="020B0509000000000000" pitchFamily="49" charset="-120"/>
                <a:cs typeface="華康黑體-GB5" panose="020B0509000000000000" pitchFamily="49" charset="-120"/>
              </a:rPr>
              <a:t>,</a:t>
            </a:r>
            <a:r>
              <a:rPr lang="zh-TW" altLang="en-US" sz="4000" spc="100" dirty="0">
                <a:solidFill>
                  <a:srgbClr val="FFFF00"/>
                </a:solidFill>
                <a:latin typeface="華康儷中黑" panose="020B0509000000000000" pitchFamily="49" charset="-120"/>
                <a:ea typeface="華康儷中黑" panose="020B0509000000000000" pitchFamily="49" charset="-120"/>
                <a:cs typeface="華康黑體-GB5" panose="020B0509000000000000" pitchFamily="49" charset="-120"/>
              </a:rPr>
              <a:t>後死者</a:t>
            </a:r>
            <a:r>
              <a:rPr lang="zh-TW" altLang="en-US" sz="4000" spc="100" dirty="0">
                <a:solidFill>
                  <a:srgbClr val="00FF00"/>
                </a:solidFill>
                <a:latin typeface="華康儷中黑" panose="020B0509000000000000" pitchFamily="49" charset="-120"/>
                <a:ea typeface="華康儷中黑" panose="020B0509000000000000" pitchFamily="49" charset="-120"/>
                <a:cs typeface="華康黑體-GB5" panose="020B0509000000000000" pitchFamily="49" charset="-120"/>
              </a:rPr>
              <a:t>不得與於斯文也</a:t>
            </a:r>
            <a:r>
              <a:rPr lang="en-US" altLang="zh-TW" sz="4000" dirty="0">
                <a:solidFill>
                  <a:srgbClr val="00FF00"/>
                </a:solidFill>
                <a:latin typeface="華康儷中黑" panose="020B0509000000000000" pitchFamily="49" charset="-120"/>
                <a:ea typeface="華康儷中黑" panose="020B0509000000000000" pitchFamily="49" charset="-120"/>
                <a:cs typeface="華康黑體-GB5" panose="020B0509000000000000" pitchFamily="49" charset="-120"/>
              </a:rPr>
              <a:t>;</a:t>
            </a:r>
            <a:r>
              <a:rPr lang="zh-TW" altLang="en-US" sz="4000" dirty="0">
                <a:solidFill>
                  <a:srgbClr val="00FF00"/>
                </a:solidFill>
                <a:latin typeface="華康儷中黑" panose="020B0509000000000000" pitchFamily="49" charset="-120"/>
                <a:ea typeface="華康儷中黑" panose="020B0509000000000000" pitchFamily="49" charset="-120"/>
                <a:cs typeface="華康黑體-GB5" panose="020B0509000000000000" pitchFamily="49" charset="-120"/>
              </a:rPr>
              <a:t>天之</a:t>
            </a:r>
            <a:r>
              <a:rPr lang="zh-TW" altLang="en-US" sz="4000" dirty="0">
                <a:solidFill>
                  <a:srgbClr val="FFFF00"/>
                </a:solidFill>
                <a:latin typeface="華康儷中黑" panose="020B0509000000000000" pitchFamily="49" charset="-120"/>
                <a:ea typeface="華康儷中黑" panose="020B0509000000000000" pitchFamily="49" charset="-120"/>
                <a:cs typeface="華康黑體-GB5" panose="020B0509000000000000" pitchFamily="49" charset="-120"/>
              </a:rPr>
              <a:t>未喪</a:t>
            </a:r>
            <a:r>
              <a:rPr lang="zh-TW" altLang="en-US" sz="4000" dirty="0">
                <a:solidFill>
                  <a:srgbClr val="00FF00"/>
                </a:solidFill>
                <a:latin typeface="華康儷中黑" panose="020B0509000000000000" pitchFamily="49" charset="-120"/>
                <a:ea typeface="華康儷中黑" panose="020B0509000000000000" pitchFamily="49" charset="-120"/>
                <a:cs typeface="華康黑體-GB5" panose="020B0509000000000000" pitchFamily="49" charset="-120"/>
              </a:rPr>
              <a:t>斯文也</a:t>
            </a:r>
            <a:r>
              <a:rPr lang="en-US" altLang="zh-TW" sz="4000" dirty="0">
                <a:solidFill>
                  <a:srgbClr val="00FF00"/>
                </a:solidFill>
                <a:latin typeface="華康儷中黑" panose="020B0509000000000000" pitchFamily="49" charset="-120"/>
                <a:ea typeface="華康儷中黑" panose="020B0509000000000000" pitchFamily="49" charset="-120"/>
                <a:cs typeface="華康黑體-GB5" panose="020B0509000000000000" pitchFamily="49" charset="-120"/>
              </a:rPr>
              <a:t>,</a:t>
            </a:r>
            <a:r>
              <a:rPr lang="zh-TW" altLang="en-US" sz="4000" dirty="0">
                <a:solidFill>
                  <a:srgbClr val="FFFF00"/>
                </a:solidFill>
                <a:latin typeface="華康儷中黑" panose="020B0509000000000000" pitchFamily="49" charset="-120"/>
                <a:ea typeface="華康儷中黑" panose="020B0509000000000000" pitchFamily="49" charset="-120"/>
                <a:cs typeface="華康黑體-GB5" panose="020B0509000000000000" pitchFamily="49" charset="-120"/>
              </a:rPr>
              <a:t>匡人</a:t>
            </a:r>
            <a:r>
              <a:rPr lang="zh-TW" altLang="en-US" sz="4000" dirty="0">
                <a:solidFill>
                  <a:srgbClr val="00FF00"/>
                </a:solidFill>
                <a:latin typeface="華康儷中黑" panose="020B0509000000000000" pitchFamily="49" charset="-120"/>
                <a:ea typeface="華康儷中黑" panose="020B0509000000000000" pitchFamily="49" charset="-120"/>
                <a:cs typeface="華康黑體-GB5" panose="020B0509000000000000" pitchFamily="49" charset="-120"/>
              </a:rPr>
              <a:t>其如予何</a:t>
            </a:r>
            <a:r>
              <a:rPr lang="en-US" altLang="zh-TW" sz="4000" dirty="0">
                <a:solidFill>
                  <a:srgbClr val="00FF00"/>
                </a:solidFill>
                <a:latin typeface="華康儷中黑" panose="020B0509000000000000" pitchFamily="49" charset="-120"/>
                <a:ea typeface="華康儷中黑" panose="020B0509000000000000" pitchFamily="49" charset="-120"/>
                <a:cs typeface="華康黑體-GB5" panose="020B0509000000000000" pitchFamily="49" charset="-120"/>
              </a:rPr>
              <a:t>!</a:t>
            </a:r>
          </a:p>
          <a:p>
            <a:pPr algn="l">
              <a:lnSpc>
                <a:spcPts val="4600"/>
              </a:lnSpc>
              <a:spcBef>
                <a:spcPct val="0"/>
              </a:spcBef>
              <a:spcAft>
                <a:spcPts val="1200"/>
              </a:spcAft>
            </a:pPr>
            <a:r>
              <a:rPr lang="en-US" altLang="zh-TW" sz="4000" dirty="0">
                <a:solidFill>
                  <a:schemeClr val="bg1"/>
                </a:solidFill>
                <a:latin typeface="華康儷中黑" panose="020B0509000000000000" pitchFamily="49" charset="-120"/>
                <a:ea typeface="華康儷中黑" panose="020B0509000000000000" pitchFamily="49" charset="-120"/>
                <a:cs typeface="華康黑體-GB5" panose="020B0509000000000000" pitchFamily="49" charset="-120"/>
                <a:sym typeface="Wingdings" panose="05000000000000000000" pitchFamily="2" charset="2"/>
              </a:rPr>
              <a:t></a:t>
            </a:r>
            <a:r>
              <a:rPr lang="zh-TW" altLang="en-US" sz="4000" dirty="0">
                <a:solidFill>
                  <a:schemeClr val="bg1"/>
                </a:solidFill>
                <a:latin typeface="華康儷中黑" panose="020B0509000000000000" pitchFamily="49" charset="-120"/>
                <a:ea typeface="華康儷中黑" panose="020B0509000000000000" pitchFamily="49" charset="-120"/>
                <a:cs typeface="華康黑體-GB5" panose="020B0509000000000000" pitchFamily="49" charset="-120"/>
              </a:rPr>
              <a:t>孔子認為自己既認識中國文化</a:t>
            </a:r>
            <a:r>
              <a:rPr lang="en-US" altLang="zh-TW" sz="4000" dirty="0">
                <a:solidFill>
                  <a:schemeClr val="bg1"/>
                </a:solidFill>
                <a:latin typeface="華康儷中黑" panose="020B0509000000000000" pitchFamily="49" charset="-120"/>
                <a:ea typeface="華康儷中黑" panose="020B0509000000000000" pitchFamily="49" charset="-120"/>
                <a:cs typeface="華康黑體-GB5"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黑體-GB5" panose="020B0509000000000000" pitchFamily="49" charset="-120"/>
              </a:rPr>
              <a:t>就是老</a:t>
            </a:r>
            <a:br>
              <a:rPr lang="en-US" altLang="zh-TW" sz="4000" dirty="0">
                <a:solidFill>
                  <a:schemeClr val="bg1"/>
                </a:solidFill>
                <a:latin typeface="華康儷中黑" panose="020B0509000000000000" pitchFamily="49" charset="-120"/>
                <a:ea typeface="華康儷中黑" panose="020B0509000000000000" pitchFamily="49" charset="-120"/>
                <a:cs typeface="華康黑體-GB5" panose="020B0509000000000000" pitchFamily="49" charset="-120"/>
              </a:rPr>
            </a:br>
            <a:r>
              <a:rPr lang="en-US" altLang="zh-TW" sz="4000" dirty="0">
                <a:solidFill>
                  <a:schemeClr val="bg1"/>
                </a:solidFill>
                <a:latin typeface="華康儷中黑" panose="020B0509000000000000" pitchFamily="49" charset="-120"/>
                <a:ea typeface="華康儷中黑" panose="020B0509000000000000" pitchFamily="49" charset="-120"/>
                <a:cs typeface="華康黑體-GB5" panose="020B0509000000000000" pitchFamily="49" charset="-120"/>
              </a:rPr>
              <a:t>  </a:t>
            </a:r>
            <a:r>
              <a:rPr lang="zh-TW" altLang="en-US" sz="4000" dirty="0">
                <a:solidFill>
                  <a:schemeClr val="bg1"/>
                </a:solidFill>
                <a:latin typeface="華康儷中黑" panose="020B0509000000000000" pitchFamily="49" charset="-120"/>
                <a:ea typeface="華康儷中黑" panose="020B0509000000000000" pitchFamily="49" charset="-120"/>
                <a:cs typeface="華康黑體-GB5" panose="020B0509000000000000" pitchFamily="49" charset="-120"/>
              </a:rPr>
              <a:t>天爺要他保護中國文化的證據</a:t>
            </a:r>
            <a:r>
              <a:rPr lang="en-US" altLang="zh-TW" sz="4000" dirty="0">
                <a:solidFill>
                  <a:schemeClr val="bg1"/>
                </a:solidFill>
                <a:latin typeface="華康儷中黑" panose="020B0509000000000000" pitchFamily="49" charset="-120"/>
                <a:ea typeface="華康儷中黑" panose="020B0509000000000000" pitchFamily="49" charset="-120"/>
                <a:cs typeface="華康黑體-GB5"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黑體-GB5" panose="020B0509000000000000" pitchFamily="49" charset="-120"/>
              </a:rPr>
              <a:t>既是老</a:t>
            </a:r>
            <a:br>
              <a:rPr lang="en-US" altLang="zh-TW" sz="4000" dirty="0">
                <a:solidFill>
                  <a:schemeClr val="bg1"/>
                </a:solidFill>
                <a:latin typeface="華康儷中黑" panose="020B0509000000000000" pitchFamily="49" charset="-120"/>
                <a:ea typeface="華康儷中黑" panose="020B0509000000000000" pitchFamily="49" charset="-120"/>
                <a:cs typeface="華康黑體-GB5" panose="020B0509000000000000" pitchFamily="49" charset="-120"/>
              </a:rPr>
            </a:br>
            <a:r>
              <a:rPr lang="en-US" altLang="zh-TW" sz="4000" dirty="0">
                <a:solidFill>
                  <a:schemeClr val="bg1"/>
                </a:solidFill>
                <a:latin typeface="華康儷中黑" panose="020B0509000000000000" pitchFamily="49" charset="-120"/>
                <a:ea typeface="華康儷中黑" panose="020B0509000000000000" pitchFamily="49" charset="-120"/>
                <a:cs typeface="華康黑體-GB5" panose="020B0509000000000000" pitchFamily="49" charset="-120"/>
              </a:rPr>
              <a:t>  </a:t>
            </a:r>
            <a:r>
              <a:rPr lang="zh-TW" altLang="en-US" sz="4000" dirty="0">
                <a:solidFill>
                  <a:schemeClr val="bg1"/>
                </a:solidFill>
                <a:latin typeface="華康儷中黑" panose="020B0509000000000000" pitchFamily="49" charset="-120"/>
                <a:ea typeface="華康儷中黑" panose="020B0509000000000000" pitchFamily="49" charset="-120"/>
                <a:cs typeface="華康黑體-GB5" panose="020B0509000000000000" pitchFamily="49" charset="-120"/>
              </a:rPr>
              <a:t>天的任命</a:t>
            </a:r>
            <a:r>
              <a:rPr lang="en-US" altLang="zh-TW" sz="4000" dirty="0">
                <a:solidFill>
                  <a:schemeClr val="bg1"/>
                </a:solidFill>
                <a:latin typeface="華康儷中黑" panose="020B0509000000000000" pitchFamily="49" charset="-120"/>
                <a:ea typeface="華康儷中黑" panose="020B0509000000000000" pitchFamily="49" charset="-120"/>
                <a:cs typeface="華康黑體-GB5"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黑體-GB5" panose="020B0509000000000000" pitchFamily="49" charset="-120"/>
              </a:rPr>
              <a:t>誰能奈何得了他</a:t>
            </a:r>
            <a:r>
              <a:rPr lang="en-US" altLang="zh-TW" sz="4000" dirty="0">
                <a:solidFill>
                  <a:schemeClr val="bg1"/>
                </a:solidFill>
                <a:latin typeface="華康儷中黑" panose="020B0509000000000000" pitchFamily="49" charset="-120"/>
                <a:ea typeface="華康儷中黑" panose="020B0509000000000000" pitchFamily="49" charset="-120"/>
                <a:cs typeface="華康黑體-GB5" panose="020B0509000000000000" pitchFamily="49" charset="-120"/>
              </a:rPr>
              <a:t>?</a:t>
            </a:r>
          </a:p>
          <a:p>
            <a:pPr algn="l">
              <a:lnSpc>
                <a:spcPts val="4600"/>
              </a:lnSpc>
              <a:spcBef>
                <a:spcPct val="0"/>
              </a:spcBef>
            </a:pPr>
            <a:r>
              <a:rPr lang="en-US" altLang="zh-TW" sz="4000" dirty="0">
                <a:solidFill>
                  <a:schemeClr val="bg1"/>
                </a:solidFill>
                <a:latin typeface="華康儷中黑" panose="020B0509000000000000" pitchFamily="49" charset="-120"/>
                <a:ea typeface="華康儷中黑" panose="020B0509000000000000" pitchFamily="49" charset="-120"/>
                <a:cs typeface="華康黑體-GB5" panose="020B0509000000000000" pitchFamily="49" charset="-120"/>
              </a:rPr>
              <a:t>  </a:t>
            </a:r>
            <a:r>
              <a:rPr lang="en-US" altLang="zh-TW" sz="4000" dirty="0">
                <a:solidFill>
                  <a:srgbClr val="FFFF00"/>
                </a:solidFill>
                <a:highlight>
                  <a:srgbClr val="FF0000"/>
                </a:highlight>
                <a:latin typeface="華康儷中黑" panose="020B0509000000000000" pitchFamily="49" charset="-120"/>
                <a:ea typeface="華康儷中黑" panose="020B0509000000000000" pitchFamily="49" charset="-120"/>
                <a:cs typeface="華康黑體-GB5" panose="020B0509000000000000" pitchFamily="49" charset="-120"/>
                <a:sym typeface="Wingdings" panose="05000000000000000000" pitchFamily="2" charset="2"/>
              </a:rPr>
              <a:t></a:t>
            </a:r>
            <a:r>
              <a:rPr lang="zh-TW" altLang="en-US" sz="4000" dirty="0">
                <a:solidFill>
                  <a:srgbClr val="FFFF00"/>
                </a:solidFill>
                <a:highlight>
                  <a:srgbClr val="FF0000"/>
                </a:highlight>
                <a:latin typeface="華康儷粗宋(P)" panose="02020700000000000000" pitchFamily="18" charset="-120"/>
                <a:ea typeface="華康儷粗宋(P)" panose="02020700000000000000" pitchFamily="18" charset="-120"/>
                <a:cs typeface="華康黑體-GB5" panose="020B0509000000000000" pitchFamily="49" charset="-120"/>
                <a:sym typeface="Wingdings" panose="05000000000000000000" pitchFamily="2" charset="2"/>
              </a:rPr>
              <a:t>做教友</a:t>
            </a:r>
            <a:r>
              <a:rPr lang="en-US" altLang="zh-TW" sz="4000" dirty="0">
                <a:solidFill>
                  <a:srgbClr val="FFFF00"/>
                </a:solidFill>
                <a:highlight>
                  <a:srgbClr val="FF0000"/>
                </a:highlight>
                <a:latin typeface="華康儷粗宋(P)" panose="02020700000000000000" pitchFamily="18" charset="-120"/>
                <a:ea typeface="華康儷粗宋(P)" panose="02020700000000000000" pitchFamily="18" charset="-120"/>
                <a:cs typeface="華康黑體-GB5" panose="020B0509000000000000" pitchFamily="49" charset="-120"/>
                <a:sym typeface="Wingdings" panose="05000000000000000000" pitchFamily="2" charset="2"/>
              </a:rPr>
              <a:t>?</a:t>
            </a:r>
            <a:r>
              <a:rPr lang="zh-TW" altLang="en-US" sz="4000" dirty="0">
                <a:solidFill>
                  <a:srgbClr val="FFFF00"/>
                </a:solidFill>
                <a:highlight>
                  <a:srgbClr val="FF0000"/>
                </a:highlight>
                <a:latin typeface="華康儷粗宋(P)" panose="02020700000000000000" pitchFamily="18" charset="-120"/>
                <a:ea typeface="華康儷粗宋(P)" panose="02020700000000000000" pitchFamily="18" charset="-120"/>
                <a:cs typeface="華康黑體-GB5" panose="020B0509000000000000" pitchFamily="49" charset="-120"/>
                <a:sym typeface="Wingdings" panose="05000000000000000000" pitchFamily="2" charset="2"/>
              </a:rPr>
              <a:t>做香港人</a:t>
            </a:r>
            <a:r>
              <a:rPr lang="en-US" altLang="zh-TW" sz="4000" dirty="0">
                <a:solidFill>
                  <a:srgbClr val="FFFF00"/>
                </a:solidFill>
                <a:highlight>
                  <a:srgbClr val="FF0000"/>
                </a:highlight>
                <a:latin typeface="華康儷粗宋(P)" panose="02020700000000000000" pitchFamily="18" charset="-120"/>
                <a:ea typeface="華康儷粗宋(P)" panose="02020700000000000000" pitchFamily="18" charset="-120"/>
                <a:cs typeface="華康黑體-GB5" panose="020B0509000000000000" pitchFamily="49" charset="-120"/>
                <a:sym typeface="Wingdings" panose="05000000000000000000" pitchFamily="2" charset="2"/>
              </a:rPr>
              <a:t>/</a:t>
            </a:r>
            <a:r>
              <a:rPr lang="zh-TW" altLang="en-US" sz="4000" dirty="0">
                <a:solidFill>
                  <a:srgbClr val="FFFF00"/>
                </a:solidFill>
                <a:highlight>
                  <a:srgbClr val="FF0000"/>
                </a:highlight>
                <a:latin typeface="華康儷粗宋(P)" panose="02020700000000000000" pitchFamily="18" charset="-120"/>
                <a:ea typeface="華康儷粗宋(P)" panose="02020700000000000000" pitchFamily="18" charset="-120"/>
                <a:cs typeface="華康黑體-GB5" panose="020B0509000000000000" pitchFamily="49" charset="-120"/>
                <a:sym typeface="Wingdings" panose="05000000000000000000" pitchFamily="2" charset="2"/>
              </a:rPr>
              <a:t>中國人</a:t>
            </a:r>
            <a:r>
              <a:rPr lang="en-US" altLang="zh-TW" sz="4000" dirty="0">
                <a:solidFill>
                  <a:srgbClr val="FFFF00"/>
                </a:solidFill>
                <a:highlight>
                  <a:srgbClr val="FF0000"/>
                </a:highlight>
                <a:latin typeface="華康儷粗宋(P)" panose="02020700000000000000" pitchFamily="18" charset="-120"/>
                <a:ea typeface="華康儷粗宋(P)" panose="02020700000000000000" pitchFamily="18" charset="-120"/>
                <a:cs typeface="華康黑體-GB5" panose="020B0509000000000000" pitchFamily="49" charset="-120"/>
                <a:sym typeface="Wingdings" panose="05000000000000000000" pitchFamily="2" charset="2"/>
              </a:rPr>
              <a:t>?</a:t>
            </a:r>
            <a:r>
              <a:rPr lang="zh-TW" altLang="en-US" sz="4000" dirty="0">
                <a:solidFill>
                  <a:srgbClr val="FFFF00"/>
                </a:solidFill>
                <a:highlight>
                  <a:srgbClr val="FF0000"/>
                </a:highlight>
                <a:latin typeface="華康儷粗宋(P)" panose="02020700000000000000" pitchFamily="18" charset="-120"/>
                <a:ea typeface="華康儷粗宋(P)" panose="02020700000000000000" pitchFamily="18" charset="-120"/>
                <a:cs typeface="華康黑體-GB5" panose="020B0509000000000000" pitchFamily="49" charset="-120"/>
                <a:sym typeface="Wingdings" panose="05000000000000000000" pitchFamily="2" charset="2"/>
              </a:rPr>
              <a:t>做神父</a:t>
            </a:r>
            <a:r>
              <a:rPr lang="en-US" altLang="zh-TW" sz="4000" dirty="0">
                <a:solidFill>
                  <a:srgbClr val="FFFF00"/>
                </a:solidFill>
                <a:highlight>
                  <a:srgbClr val="FF0000"/>
                </a:highlight>
                <a:latin typeface="華康儷粗宋(P)" panose="02020700000000000000" pitchFamily="18" charset="-120"/>
                <a:ea typeface="華康儷粗宋(P)" panose="02020700000000000000" pitchFamily="18" charset="-120"/>
                <a:cs typeface="華康黑體-GB5" panose="020B0509000000000000" pitchFamily="49" charset="-120"/>
                <a:sym typeface="Wingdings" panose="05000000000000000000" pitchFamily="2" charset="2"/>
              </a:rPr>
              <a:t>?</a:t>
            </a:r>
            <a:endParaRPr lang="zh-TW" altLang="en-US" sz="4000" dirty="0">
              <a:solidFill>
                <a:srgbClr val="FFFF00"/>
              </a:solidFill>
              <a:highlight>
                <a:srgbClr val="FF0000"/>
              </a:highlight>
              <a:latin typeface="華康儷粗宋(P)" panose="02020700000000000000" pitchFamily="18" charset="-120"/>
              <a:ea typeface="華康儷粗宋(P)" panose="02020700000000000000" pitchFamily="18" charset="-120"/>
            </a:endParaRPr>
          </a:p>
        </p:txBody>
      </p:sp>
    </p:spTree>
    <p:extLst>
      <p:ext uri="{BB962C8B-B14F-4D97-AF65-F5344CB8AC3E}">
        <p14:creationId xmlns:p14="http://schemas.microsoft.com/office/powerpoint/2010/main" val="3399806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additive="base">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additive="base">
                                        <p:cTn id="2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01EF5EF6-F2FE-4795-A72C-F34EC9020782}"/>
              </a:ext>
            </a:extLst>
          </p:cNvPr>
          <p:cNvSpPr>
            <a:spLocks noGrp="1"/>
          </p:cNvSpPr>
          <p:nvPr>
            <p:ph type="subTitle" idx="1"/>
          </p:nvPr>
        </p:nvSpPr>
        <p:spPr>
          <a:xfrm>
            <a:off x="0" y="476672"/>
            <a:ext cx="9144000" cy="6192688"/>
          </a:xfrm>
        </p:spPr>
        <p:txBody>
          <a:bodyPr/>
          <a:lstStyle/>
          <a:p>
            <a:pPr marL="360000" indent="-457200" algn="l">
              <a:lnSpc>
                <a:spcPts val="7000"/>
              </a:lnSpc>
              <a:spcBef>
                <a:spcPts val="0"/>
              </a:spcBef>
              <a:spcAft>
                <a:spcPts val="0"/>
              </a:spcAft>
            </a:pPr>
            <a:r>
              <a:rPr lang="zh-TW" altLang="en-US" sz="5400" dirty="0">
                <a:solidFill>
                  <a:srgbClr val="FFFF00"/>
                </a:solidFill>
                <a:highlight>
                  <a:srgbClr val="FF0000"/>
                </a:highlight>
                <a:ea typeface="華康儷中黑" panose="020B0509000000000000" pitchFamily="49" charset="-120"/>
              </a:rPr>
              <a:t>神貧</a:t>
            </a:r>
            <a:r>
              <a:rPr lang="en-US" altLang="zh-TW" sz="4400" dirty="0">
                <a:solidFill>
                  <a:schemeClr val="bg1"/>
                </a:solidFill>
                <a:ea typeface="華康儷中黑" panose="020B0509000000000000" pitchFamily="49" charset="-120"/>
              </a:rPr>
              <a:t>, </a:t>
            </a:r>
            <a:r>
              <a:rPr lang="zh-TW" altLang="en-US" sz="4400" dirty="0">
                <a:solidFill>
                  <a:srgbClr val="00FF00"/>
                </a:solidFill>
                <a:ea typeface="華康儷中黑" panose="020B0509000000000000" pitchFamily="49" charset="-120"/>
              </a:rPr>
              <a:t>哀慟</a:t>
            </a:r>
            <a:r>
              <a:rPr lang="en-US" altLang="zh-TW" sz="4400" dirty="0">
                <a:solidFill>
                  <a:schemeClr val="bg1"/>
                </a:solidFill>
                <a:ea typeface="華康儷中黑" panose="020B0509000000000000" pitchFamily="49" charset="-120"/>
              </a:rPr>
              <a:t>, </a:t>
            </a:r>
            <a:r>
              <a:rPr lang="zh-TW" altLang="en-US" sz="4400" dirty="0">
                <a:solidFill>
                  <a:srgbClr val="0000FF"/>
                </a:solidFill>
                <a:highlight>
                  <a:srgbClr val="FFFF00"/>
                </a:highlight>
                <a:ea typeface="華康儷中黑" panose="020B0509000000000000" pitchFamily="49" charset="-120"/>
              </a:rPr>
              <a:t>溫良</a:t>
            </a:r>
            <a:r>
              <a:rPr lang="en-US" altLang="zh-TW" sz="4400" dirty="0">
                <a:solidFill>
                  <a:schemeClr val="bg1"/>
                </a:solidFill>
                <a:ea typeface="華康儷中黑" panose="020B0509000000000000" pitchFamily="49" charset="-120"/>
              </a:rPr>
              <a:t>, </a:t>
            </a:r>
            <a:r>
              <a:rPr lang="zh-TW" altLang="en-US" sz="4400" dirty="0">
                <a:solidFill>
                  <a:srgbClr val="FFFF00"/>
                </a:solidFill>
                <a:highlight>
                  <a:srgbClr val="0000FF"/>
                </a:highlight>
                <a:ea typeface="華康儷中黑" panose="020B0509000000000000" pitchFamily="49" charset="-120"/>
              </a:rPr>
              <a:t>飢渴慕義</a:t>
            </a:r>
            <a:r>
              <a:rPr lang="en-US" altLang="zh-TW" sz="4400" dirty="0">
                <a:solidFill>
                  <a:schemeClr val="bg1"/>
                </a:solidFill>
                <a:ea typeface="華康儷中黑" panose="020B0509000000000000" pitchFamily="49" charset="-120"/>
              </a:rPr>
              <a:t>, </a:t>
            </a:r>
            <a:r>
              <a:rPr lang="zh-TW" altLang="en-US" sz="4400" dirty="0">
                <a:solidFill>
                  <a:srgbClr val="FFFF00"/>
                </a:solidFill>
                <a:ea typeface="華康儷中黑" panose="020B0509000000000000" pitchFamily="49" charset="-120"/>
              </a:rPr>
              <a:t>憐憫人</a:t>
            </a:r>
            <a:r>
              <a:rPr lang="en-US" altLang="zh-TW" sz="4400" dirty="0">
                <a:solidFill>
                  <a:schemeClr val="bg1"/>
                </a:solidFill>
                <a:ea typeface="華康儷中黑" panose="020B0509000000000000" pitchFamily="49" charset="-120"/>
              </a:rPr>
              <a:t>,</a:t>
            </a:r>
            <a:br>
              <a:rPr lang="en-US" altLang="zh-TW" sz="4400" dirty="0">
                <a:solidFill>
                  <a:schemeClr val="bg1"/>
                </a:solidFill>
                <a:ea typeface="華康儷中黑" panose="020B0509000000000000" pitchFamily="49" charset="-120"/>
              </a:rPr>
            </a:br>
            <a:r>
              <a:rPr lang="zh-TW" altLang="en-US" sz="4400" dirty="0">
                <a:solidFill>
                  <a:schemeClr val="bg1"/>
                </a:solidFill>
                <a:highlight>
                  <a:srgbClr val="0000FF"/>
                </a:highlight>
                <a:ea typeface="華康儷中黑" panose="020B0509000000000000" pitchFamily="49" charset="-120"/>
              </a:rPr>
              <a:t>心裡潔淨</a:t>
            </a:r>
            <a:r>
              <a:rPr lang="en-US" altLang="zh-TW" sz="4400" dirty="0">
                <a:solidFill>
                  <a:schemeClr val="bg1"/>
                </a:solidFill>
                <a:ea typeface="華康儷中黑" panose="020B0509000000000000" pitchFamily="49" charset="-120"/>
              </a:rPr>
              <a:t>, </a:t>
            </a:r>
            <a:r>
              <a:rPr lang="zh-TW" altLang="en-US" sz="4400" dirty="0">
                <a:solidFill>
                  <a:srgbClr val="FFFF00"/>
                </a:solidFill>
                <a:ea typeface="華康儷中黑" panose="020B0509000000000000" pitchFamily="49" charset="-120"/>
              </a:rPr>
              <a:t>締造和平</a:t>
            </a:r>
            <a:r>
              <a:rPr lang="en-US" altLang="zh-TW" sz="4400" dirty="0">
                <a:solidFill>
                  <a:schemeClr val="bg1"/>
                </a:solidFill>
                <a:ea typeface="華康儷中黑" panose="020B0509000000000000" pitchFamily="49" charset="-120"/>
              </a:rPr>
              <a:t>, </a:t>
            </a:r>
            <a:r>
              <a:rPr lang="zh-TW" altLang="en-US" sz="4400" dirty="0">
                <a:solidFill>
                  <a:srgbClr val="FF0000"/>
                </a:solidFill>
                <a:highlight>
                  <a:srgbClr val="FFFF00"/>
                </a:highlight>
                <a:ea typeface="華康儷中黑" panose="020B0509000000000000" pitchFamily="49" charset="-120"/>
              </a:rPr>
              <a:t>為義而受迫害</a:t>
            </a:r>
            <a:r>
              <a:rPr lang="en-US" altLang="zh-TW" sz="4000" dirty="0">
                <a:solidFill>
                  <a:schemeClr val="bg1"/>
                </a:solidFill>
                <a:ea typeface="華康儷中黑" panose="020B0509000000000000" pitchFamily="49" charset="-120"/>
              </a:rPr>
              <a:t>.</a:t>
            </a:r>
          </a:p>
          <a:p>
            <a:pPr marL="360000" indent="-457200" algn="l">
              <a:lnSpc>
                <a:spcPts val="4000"/>
              </a:lnSpc>
              <a:spcBef>
                <a:spcPts val="0"/>
              </a:spcBef>
              <a:spcAft>
                <a:spcPts val="6600"/>
              </a:spcAft>
            </a:pPr>
            <a:r>
              <a:rPr lang="en-US" altLang="zh-TW" sz="4000" dirty="0">
                <a:solidFill>
                  <a:schemeClr val="bg1"/>
                </a:solidFill>
                <a:ea typeface="華康儷中黑" panose="020B0509000000000000" pitchFamily="49" charset="-120"/>
              </a:rPr>
              <a:t>                                                        </a:t>
            </a:r>
            <a:r>
              <a:rPr lang="en-US" altLang="zh-TW" sz="2800" dirty="0">
                <a:solidFill>
                  <a:schemeClr val="bg1"/>
                </a:solidFill>
                <a:ea typeface="華康儷中黑" panose="020B0509000000000000" pitchFamily="49" charset="-120"/>
              </a:rPr>
              <a:t>(</a:t>
            </a:r>
            <a:r>
              <a:rPr lang="zh-TW" altLang="en-US" sz="2800" dirty="0">
                <a:solidFill>
                  <a:schemeClr val="bg1"/>
                </a:solidFill>
                <a:ea typeface="華康儷中黑" panose="020B0509000000000000" pitchFamily="49" charset="-120"/>
              </a:rPr>
              <a:t>瑪竇</a:t>
            </a:r>
            <a:r>
              <a:rPr lang="en-US" altLang="zh-TW" sz="2800" dirty="0">
                <a:solidFill>
                  <a:schemeClr val="bg1"/>
                </a:solidFill>
                <a:ea typeface="華康儷中黑" panose="020B0509000000000000" pitchFamily="49" charset="-120"/>
              </a:rPr>
              <a:t>)</a:t>
            </a:r>
          </a:p>
          <a:p>
            <a:pPr marL="360000" indent="-457200" algn="l">
              <a:spcBef>
                <a:spcPts val="4200"/>
              </a:spcBef>
              <a:spcAft>
                <a:spcPts val="0"/>
              </a:spcAft>
            </a:pPr>
            <a:r>
              <a:rPr lang="zh-TW" altLang="en-US" sz="4400" dirty="0">
                <a:solidFill>
                  <a:schemeClr val="bg1"/>
                </a:solidFill>
                <a:ea typeface="華康儷中黑" panose="020B0509000000000000" pitchFamily="49" charset="-120"/>
              </a:rPr>
              <a:t>  </a:t>
            </a:r>
            <a:r>
              <a:rPr lang="zh-TW" altLang="en-US" sz="6000" dirty="0">
                <a:solidFill>
                  <a:schemeClr val="bg1"/>
                </a:solidFill>
                <a:ea typeface="華康正顏楷體W7(P)" panose="03000700000000000000" pitchFamily="66" charset="-120"/>
              </a:rPr>
              <a:t>貧窮</a:t>
            </a:r>
            <a:r>
              <a:rPr lang="en-US" altLang="zh-TW" sz="6000" dirty="0">
                <a:solidFill>
                  <a:schemeClr val="bg1"/>
                </a:solidFill>
                <a:ea typeface="華康正顏楷體W7(P)" panose="03000700000000000000" pitchFamily="66" charset="-120"/>
              </a:rPr>
              <a:t>/</a:t>
            </a:r>
            <a:r>
              <a:rPr lang="zh-TW" altLang="en-US" sz="6000" dirty="0">
                <a:solidFill>
                  <a:srgbClr val="FFFF00"/>
                </a:solidFill>
                <a:ea typeface="華康正顏楷體W7(P)" panose="03000700000000000000" pitchFamily="66" charset="-120"/>
              </a:rPr>
              <a:t>富有</a:t>
            </a:r>
            <a:r>
              <a:rPr lang="en-US" altLang="zh-TW" sz="6000" dirty="0">
                <a:solidFill>
                  <a:schemeClr val="bg1"/>
                </a:solidFill>
                <a:ea typeface="華康正顏楷體W7(P)" panose="03000700000000000000" pitchFamily="66" charset="-120"/>
              </a:rPr>
              <a:t>; </a:t>
            </a:r>
            <a:r>
              <a:rPr lang="zh-TW" altLang="en-US" sz="6000" dirty="0">
                <a:solidFill>
                  <a:schemeClr val="bg1"/>
                </a:solidFill>
                <a:ea typeface="華康正顏楷體W7(P)" panose="03000700000000000000" pitchFamily="66" charset="-120"/>
              </a:rPr>
              <a:t>饑餓</a:t>
            </a:r>
            <a:r>
              <a:rPr lang="en-US" altLang="zh-TW" sz="6000" dirty="0">
                <a:solidFill>
                  <a:schemeClr val="bg1"/>
                </a:solidFill>
                <a:ea typeface="華康正顏楷體W7(P)" panose="03000700000000000000" pitchFamily="66" charset="-120"/>
              </a:rPr>
              <a:t>/</a:t>
            </a:r>
            <a:r>
              <a:rPr lang="zh-TW" altLang="en-US" sz="6000" dirty="0">
                <a:solidFill>
                  <a:srgbClr val="FFFF00"/>
                </a:solidFill>
                <a:ea typeface="華康正顏楷體W7(P)" panose="03000700000000000000" pitchFamily="66" charset="-120"/>
              </a:rPr>
              <a:t>飽飫</a:t>
            </a:r>
            <a:r>
              <a:rPr lang="en-US" altLang="zh-TW" sz="6000" dirty="0">
                <a:solidFill>
                  <a:schemeClr val="bg1"/>
                </a:solidFill>
                <a:ea typeface="華康正顏楷體W7(P)" panose="03000700000000000000" pitchFamily="66" charset="-120"/>
              </a:rPr>
              <a:t>; </a:t>
            </a:r>
          </a:p>
          <a:p>
            <a:pPr marL="360000" indent="-457200" algn="l">
              <a:spcBef>
                <a:spcPts val="0"/>
              </a:spcBef>
              <a:spcAft>
                <a:spcPts val="0"/>
              </a:spcAft>
            </a:pPr>
            <a:r>
              <a:rPr lang="zh-TW" altLang="en-US" sz="6000" dirty="0">
                <a:solidFill>
                  <a:schemeClr val="bg1"/>
                </a:solidFill>
                <a:ea typeface="華康正顏楷體W7(P)" panose="03000700000000000000" pitchFamily="66" charset="-120"/>
              </a:rPr>
              <a:t>      哭泣</a:t>
            </a:r>
            <a:r>
              <a:rPr lang="en-US" altLang="zh-TW" sz="6000" dirty="0">
                <a:solidFill>
                  <a:schemeClr val="bg1"/>
                </a:solidFill>
                <a:ea typeface="華康正顏楷體W7(P)" panose="03000700000000000000" pitchFamily="66" charset="-120"/>
              </a:rPr>
              <a:t>/</a:t>
            </a:r>
            <a:r>
              <a:rPr lang="zh-TW" altLang="en-US" sz="6000" dirty="0">
                <a:solidFill>
                  <a:srgbClr val="FFFF00"/>
                </a:solidFill>
                <a:ea typeface="華康正顏楷體W7(P)" panose="03000700000000000000" pitchFamily="66" charset="-120"/>
              </a:rPr>
              <a:t>歡笑</a:t>
            </a:r>
            <a:r>
              <a:rPr lang="en-US" altLang="zh-TW" sz="6000" dirty="0">
                <a:solidFill>
                  <a:schemeClr val="bg1"/>
                </a:solidFill>
                <a:ea typeface="華康正顏楷體W7(P)" panose="03000700000000000000" pitchFamily="66" charset="-120"/>
              </a:rPr>
              <a:t>; </a:t>
            </a:r>
            <a:r>
              <a:rPr lang="zh-TW" altLang="en-US" sz="6000" dirty="0">
                <a:solidFill>
                  <a:schemeClr val="bg1"/>
                </a:solidFill>
                <a:ea typeface="華康正顏楷體W7(P)" panose="03000700000000000000" pitchFamily="66" charset="-120"/>
              </a:rPr>
              <a:t>迫害</a:t>
            </a:r>
            <a:r>
              <a:rPr lang="en-US" altLang="zh-TW" sz="6000" dirty="0">
                <a:solidFill>
                  <a:schemeClr val="bg1"/>
                </a:solidFill>
                <a:ea typeface="華康正顏楷體W7(P)" panose="03000700000000000000" pitchFamily="66" charset="-120"/>
              </a:rPr>
              <a:t>/</a:t>
            </a:r>
            <a:r>
              <a:rPr lang="zh-TW" altLang="en-US" sz="6000" dirty="0">
                <a:solidFill>
                  <a:srgbClr val="FFFF00"/>
                </a:solidFill>
                <a:ea typeface="華康正顏楷體W7(P)" panose="03000700000000000000" pitchFamily="66" charset="-120"/>
              </a:rPr>
              <a:t>誇讚</a:t>
            </a:r>
            <a:r>
              <a:rPr lang="en-US" altLang="zh-TW" sz="6000" dirty="0">
                <a:solidFill>
                  <a:srgbClr val="FFFF00"/>
                </a:solidFill>
                <a:ea typeface="華康正顏楷體W7(P)" panose="03000700000000000000" pitchFamily="66" charset="-120"/>
              </a:rPr>
              <a:t>.</a:t>
            </a:r>
          </a:p>
          <a:p>
            <a:pPr marL="360000" indent="-457200" algn="l">
              <a:lnSpc>
                <a:spcPts val="4000"/>
              </a:lnSpc>
              <a:spcBef>
                <a:spcPts val="0"/>
              </a:spcBef>
              <a:spcAft>
                <a:spcPts val="0"/>
              </a:spcAft>
            </a:pPr>
            <a:r>
              <a:rPr lang="en-US" altLang="zh-TW" sz="5000" dirty="0">
                <a:solidFill>
                  <a:srgbClr val="FFFF00"/>
                </a:solidFill>
                <a:ea typeface="華康正顏楷體W7(P)" panose="03000700000000000000" pitchFamily="66" charset="-120"/>
              </a:rPr>
              <a:t>                                          </a:t>
            </a:r>
            <a:r>
              <a:rPr lang="en-US" altLang="zh-TW" sz="2800" dirty="0">
                <a:solidFill>
                  <a:schemeClr val="bg1"/>
                </a:solidFill>
                <a:ea typeface="華康正顏楷體W7(P)" panose="03000700000000000000" pitchFamily="66" charset="-120"/>
              </a:rPr>
              <a:t>(</a:t>
            </a:r>
            <a:r>
              <a:rPr lang="zh-TW" altLang="en-US" sz="2800" dirty="0">
                <a:solidFill>
                  <a:schemeClr val="bg1"/>
                </a:solidFill>
                <a:ea typeface="華康正顏楷體W7(P)" panose="03000700000000000000" pitchFamily="66" charset="-120"/>
              </a:rPr>
              <a:t>路加</a:t>
            </a:r>
            <a:r>
              <a:rPr lang="en-US" altLang="zh-TW" sz="2800" dirty="0">
                <a:solidFill>
                  <a:schemeClr val="bg1"/>
                </a:solidFill>
                <a:ea typeface="華康正顏楷體W7(P)" panose="03000700000000000000" pitchFamily="66" charset="-120"/>
              </a:rPr>
              <a:t>)</a:t>
            </a:r>
          </a:p>
        </p:txBody>
      </p:sp>
      <p:sp>
        <p:nvSpPr>
          <p:cNvPr id="2" name="文字方塊 1">
            <a:extLst>
              <a:ext uri="{FF2B5EF4-FFF2-40B4-BE49-F238E27FC236}">
                <a16:creationId xmlns:a16="http://schemas.microsoft.com/office/drawing/2014/main" id="{9672041A-0CD2-4BFF-882A-D0FBA2C3A734}"/>
              </a:ext>
            </a:extLst>
          </p:cNvPr>
          <p:cNvSpPr txBox="1"/>
          <p:nvPr/>
        </p:nvSpPr>
        <p:spPr>
          <a:xfrm rot="21279653">
            <a:off x="91739" y="2861651"/>
            <a:ext cx="7868892" cy="923330"/>
          </a:xfrm>
          <a:prstGeom prst="rect">
            <a:avLst/>
          </a:prstGeom>
          <a:solidFill>
            <a:srgbClr val="FF0000"/>
          </a:solidFill>
        </p:spPr>
        <p:txBody>
          <a:bodyPr wrap="square" rtlCol="0">
            <a:spAutoFit/>
          </a:bodyPr>
          <a:lstStyle/>
          <a:p>
            <a:pPr algn="ctr"/>
            <a:r>
              <a:rPr lang="zh-TW" altLang="en-US" dirty="0">
                <a:solidFill>
                  <a:schemeClr val="bg1"/>
                </a:solidFill>
                <a:latin typeface="+mn-lt"/>
                <a:ea typeface="華康少女文字W5(P)" panose="040F0500000000000000" pitchFamily="82" charset="-120"/>
              </a:rPr>
              <a:t>日日</a:t>
            </a:r>
            <a:r>
              <a:rPr lang="zh-TW" altLang="en-US" sz="5400" dirty="0">
                <a:solidFill>
                  <a:srgbClr val="FFFF00"/>
                </a:solidFill>
                <a:latin typeface="+mn-lt"/>
                <a:ea typeface="華康少女文字W5(P)" panose="040F0500000000000000" pitchFamily="82" charset="-120"/>
              </a:rPr>
              <a:t>新</a:t>
            </a:r>
            <a:r>
              <a:rPr lang="en-US" altLang="zh-TW" dirty="0">
                <a:solidFill>
                  <a:schemeClr val="bg1"/>
                </a:solidFill>
                <a:latin typeface="+mn-lt"/>
                <a:ea typeface="華康少女文字W5(P)" panose="040F0500000000000000" pitchFamily="82" charset="-120"/>
              </a:rPr>
              <a:t>,</a:t>
            </a:r>
            <a:r>
              <a:rPr lang="zh-TW" altLang="en-US" dirty="0">
                <a:solidFill>
                  <a:schemeClr val="bg1"/>
                </a:solidFill>
                <a:latin typeface="+mn-lt"/>
                <a:ea typeface="華康少女文字W5(P)" panose="040F0500000000000000" pitchFamily="82" charset="-120"/>
              </a:rPr>
              <a:t>作</a:t>
            </a:r>
            <a:r>
              <a:rPr lang="zh-TW" altLang="en-US" sz="5400" dirty="0">
                <a:solidFill>
                  <a:srgbClr val="FFFF00"/>
                </a:solidFill>
                <a:latin typeface="+mn-lt"/>
                <a:ea typeface="華康少女文字W5(P)" panose="040F0500000000000000" pitchFamily="82" charset="-120"/>
              </a:rPr>
              <a:t>新</a:t>
            </a:r>
            <a:r>
              <a:rPr lang="zh-TW" altLang="en-US" dirty="0">
                <a:solidFill>
                  <a:srgbClr val="FFFF00"/>
                </a:solidFill>
                <a:latin typeface="+mn-lt"/>
                <a:ea typeface="華康少女文字W5(P)" panose="040F0500000000000000" pitchFamily="82" charset="-120"/>
              </a:rPr>
              <a:t>民</a:t>
            </a:r>
            <a:r>
              <a:rPr lang="en-US" altLang="zh-TW" dirty="0">
                <a:solidFill>
                  <a:schemeClr val="bg1"/>
                </a:solidFill>
                <a:latin typeface="+mn-lt"/>
                <a:ea typeface="華康少女文字W5(P)" panose="040F0500000000000000" pitchFamily="82" charset="-120"/>
              </a:rPr>
              <a:t>;</a:t>
            </a:r>
            <a:r>
              <a:rPr lang="zh-TW" altLang="en-US" sz="5400" dirty="0">
                <a:solidFill>
                  <a:srgbClr val="FFFF00"/>
                </a:solidFill>
                <a:latin typeface="+mn-lt"/>
                <a:ea typeface="華康少女文字W5(P)" panose="040F0500000000000000" pitchFamily="82" charset="-120"/>
              </a:rPr>
              <a:t>新</a:t>
            </a:r>
            <a:r>
              <a:rPr lang="zh-TW" altLang="en-US" dirty="0">
                <a:solidFill>
                  <a:schemeClr val="bg1"/>
                </a:solidFill>
                <a:latin typeface="+mn-lt"/>
                <a:ea typeface="華康少女文字W5(P)" panose="040F0500000000000000" pitchFamily="82" charset="-120"/>
              </a:rPr>
              <a:t>時代</a:t>
            </a:r>
            <a:r>
              <a:rPr lang="en-US" altLang="zh-TW" dirty="0">
                <a:solidFill>
                  <a:schemeClr val="bg1"/>
                </a:solidFill>
                <a:latin typeface="+mn-lt"/>
                <a:ea typeface="華康少女文字W5(P)" panose="040F0500000000000000" pitchFamily="82" charset="-120"/>
              </a:rPr>
              <a:t>,</a:t>
            </a:r>
            <a:r>
              <a:rPr lang="zh-TW" altLang="en-US" sz="5400" dirty="0">
                <a:solidFill>
                  <a:srgbClr val="FFFF00"/>
                </a:solidFill>
                <a:latin typeface="+mn-lt"/>
                <a:ea typeface="華康少女文字W5(P)" panose="040F0500000000000000" pitchFamily="82" charset="-120"/>
              </a:rPr>
              <a:t>新</a:t>
            </a:r>
            <a:r>
              <a:rPr lang="zh-TW" altLang="en-US" dirty="0">
                <a:solidFill>
                  <a:schemeClr val="bg1"/>
                </a:solidFill>
                <a:latin typeface="+mn-lt"/>
                <a:ea typeface="華康少女文字W5(P)" panose="040F0500000000000000" pitchFamily="82" charset="-120"/>
              </a:rPr>
              <a:t>精神</a:t>
            </a:r>
          </a:p>
        </p:txBody>
      </p:sp>
    </p:spTree>
    <p:extLst>
      <p:ext uri="{BB962C8B-B14F-4D97-AF65-F5344CB8AC3E}">
        <p14:creationId xmlns:p14="http://schemas.microsoft.com/office/powerpoint/2010/main" val="2956486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01EF5EF6-F2FE-4795-A72C-F34EC9020782}"/>
              </a:ext>
            </a:extLst>
          </p:cNvPr>
          <p:cNvSpPr>
            <a:spLocks noGrp="1"/>
          </p:cNvSpPr>
          <p:nvPr>
            <p:ph type="subTitle" idx="1"/>
          </p:nvPr>
        </p:nvSpPr>
        <p:spPr>
          <a:xfrm>
            <a:off x="0" y="188640"/>
            <a:ext cx="9144000" cy="6408712"/>
          </a:xfrm>
        </p:spPr>
        <p:txBody>
          <a:bodyPr/>
          <a:lstStyle/>
          <a:p>
            <a:pPr marL="360000" indent="-457200" algn="l">
              <a:lnSpc>
                <a:spcPts val="5000"/>
              </a:lnSpc>
              <a:spcBef>
                <a:spcPts val="0"/>
              </a:spcBef>
              <a:spcAft>
                <a:spcPts val="0"/>
              </a:spcAft>
            </a:pPr>
            <a:r>
              <a:rPr lang="zh-TW" altLang="en-US" sz="4000" dirty="0">
                <a:solidFill>
                  <a:srgbClr val="FFFF00"/>
                </a:solidFill>
                <a:highlight>
                  <a:srgbClr val="FF0000"/>
                </a:highlight>
                <a:ea typeface="華康儷中黑" panose="020B0509000000000000" pitchFamily="49" charset="-120"/>
              </a:rPr>
              <a:t>神貧</a:t>
            </a:r>
            <a:r>
              <a:rPr lang="en-US" altLang="zh-TW" sz="4000" dirty="0">
                <a:solidFill>
                  <a:srgbClr val="FFFF00"/>
                </a:solidFill>
                <a:ea typeface="華康儷中黑" panose="020B0509000000000000" pitchFamily="49" charset="-120"/>
              </a:rPr>
              <a:t>:</a:t>
            </a:r>
            <a:r>
              <a:rPr lang="zh-TW" altLang="en-US" sz="4000" dirty="0">
                <a:solidFill>
                  <a:schemeClr val="bg1"/>
                </a:solidFill>
                <a:ea typeface="華康儷中黑" panose="020B0509000000000000" pitchFamily="49" charset="-120"/>
              </a:rPr>
              <a:t>安貧樂道</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惜緣惜福</a:t>
            </a:r>
            <a:r>
              <a:rPr lang="en-US" altLang="zh-TW" dirty="0">
                <a:solidFill>
                  <a:schemeClr val="bg1"/>
                </a:solidFill>
                <a:ea typeface="華康儷中黑" panose="020B0509000000000000" pitchFamily="49" charset="-120"/>
              </a:rPr>
              <a:t>(</a:t>
            </a:r>
            <a:r>
              <a:rPr lang="zh-TW" altLang="en-US" dirty="0">
                <a:solidFill>
                  <a:srgbClr val="FFFF00"/>
                </a:solidFill>
                <a:ea typeface="華康儷中黑" panose="020B0509000000000000" pitchFamily="49" charset="-120"/>
              </a:rPr>
              <a:t>享受</a:t>
            </a:r>
            <a:r>
              <a:rPr lang="en-US" altLang="zh-TW" dirty="0">
                <a:solidFill>
                  <a:schemeClr val="bg1"/>
                </a:solidFill>
                <a:ea typeface="華康儷中黑" panose="020B0509000000000000" pitchFamily="49" charset="-120"/>
              </a:rPr>
              <a:t>)</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知足常樂</a:t>
            </a:r>
            <a:r>
              <a:rPr lang="en-US" altLang="zh-TW" sz="4000" dirty="0">
                <a:solidFill>
                  <a:schemeClr val="bg1"/>
                </a:solidFill>
                <a:ea typeface="華康儷中黑" panose="020B0509000000000000" pitchFamily="49" charset="-120"/>
              </a:rPr>
              <a:t>,</a:t>
            </a:r>
          </a:p>
          <a:p>
            <a:pPr marL="360000" indent="-457200" algn="l">
              <a:lnSpc>
                <a:spcPts val="4900"/>
              </a:lnSpc>
              <a:spcBef>
                <a:spcPts val="0"/>
              </a:spcBef>
              <a:spcAft>
                <a:spcPts val="0"/>
              </a:spcAft>
            </a:pPr>
            <a:r>
              <a:rPr lang="en-US" altLang="zh-TW" sz="4000" dirty="0">
                <a:solidFill>
                  <a:schemeClr val="bg1"/>
                </a:solidFill>
                <a:ea typeface="華康儷中黑" panose="020B0509000000000000" pitchFamily="49" charset="-120"/>
              </a:rPr>
              <a:t>        </a:t>
            </a:r>
            <a:r>
              <a:rPr lang="zh-TW" altLang="en-US" sz="4000" dirty="0">
                <a:solidFill>
                  <a:schemeClr val="bg1"/>
                </a:solidFill>
                <a:ea typeface="華康儷中黑" panose="020B0509000000000000" pitchFamily="49" charset="-120"/>
              </a:rPr>
              <a:t>快樂</a:t>
            </a:r>
            <a:r>
              <a:rPr lang="zh-TW" altLang="en-US" sz="3600" dirty="0">
                <a:solidFill>
                  <a:schemeClr val="bg1"/>
                </a:solidFill>
                <a:ea typeface="華康儷中黑" panose="020B0509000000000000" pitchFamily="49" charset="-120"/>
              </a:rPr>
              <a:t>不是因擁有多</a:t>
            </a:r>
            <a:r>
              <a:rPr lang="en-US" altLang="zh-TW" sz="3600" dirty="0">
                <a:solidFill>
                  <a:schemeClr val="bg1"/>
                </a:solidFill>
                <a:ea typeface="華康儷中黑" panose="020B0509000000000000" pitchFamily="49" charset="-120"/>
              </a:rPr>
              <a:t>,</a:t>
            </a:r>
            <a:r>
              <a:rPr lang="zh-TW" altLang="en-US" sz="3600" dirty="0">
                <a:solidFill>
                  <a:schemeClr val="bg1"/>
                </a:solidFill>
                <a:ea typeface="華康儷中黑" panose="020B0509000000000000" pitchFamily="49" charset="-120"/>
              </a:rPr>
              <a:t>而是因計較少</a:t>
            </a:r>
            <a:r>
              <a:rPr lang="en-US" altLang="zh-TW" sz="3600" dirty="0">
                <a:solidFill>
                  <a:schemeClr val="bg1"/>
                </a:solidFill>
                <a:ea typeface="華康儷中黑" panose="020B0509000000000000" pitchFamily="49" charset="-120"/>
              </a:rPr>
              <a:t> </a:t>
            </a:r>
          </a:p>
          <a:p>
            <a:pPr marL="360000" indent="-457200" algn="l">
              <a:lnSpc>
                <a:spcPts val="5400"/>
              </a:lnSpc>
              <a:spcBef>
                <a:spcPts val="0"/>
              </a:spcBef>
              <a:spcAft>
                <a:spcPts val="0"/>
              </a:spcAft>
            </a:pPr>
            <a:r>
              <a:rPr lang="zh-TW" altLang="en-US" sz="4000" dirty="0">
                <a:solidFill>
                  <a:srgbClr val="00FF00"/>
                </a:solidFill>
                <a:ea typeface="華康儷中黑" panose="020B0509000000000000" pitchFamily="49" charset="-120"/>
              </a:rPr>
              <a:t>哀慟</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為世界而哭</a:t>
            </a:r>
            <a:r>
              <a:rPr lang="en-US" altLang="zh-TW" sz="4000" dirty="0">
                <a:solidFill>
                  <a:schemeClr val="bg1"/>
                </a:solidFill>
                <a:ea typeface="華康儷中黑" panose="020B0509000000000000" pitchFamily="49" charset="-120"/>
              </a:rPr>
              <a:t>,</a:t>
            </a:r>
            <a:r>
              <a:rPr lang="zh-TW" altLang="en-US" sz="3600" dirty="0">
                <a:solidFill>
                  <a:schemeClr val="bg1"/>
                </a:solidFill>
                <a:ea typeface="華康儷中黑" panose="020B0509000000000000" pitchFamily="49" charset="-120"/>
              </a:rPr>
              <a:t>加強</a:t>
            </a:r>
            <a:r>
              <a:rPr lang="zh-TW" altLang="en-US" sz="4000" dirty="0">
                <a:solidFill>
                  <a:schemeClr val="bg1"/>
                </a:solidFill>
                <a:ea typeface="華康儷中黑" panose="020B0509000000000000" pitchFamily="49" charset="-120"/>
              </a:rPr>
              <a:t>改造世界的使命感</a:t>
            </a:r>
            <a:endParaRPr lang="en-US" altLang="zh-TW" sz="4000" dirty="0">
              <a:solidFill>
                <a:schemeClr val="bg1"/>
              </a:solidFill>
              <a:ea typeface="華康儷中黑" panose="020B0509000000000000" pitchFamily="49" charset="-120"/>
            </a:endParaRPr>
          </a:p>
          <a:p>
            <a:pPr marL="360000" indent="-457200" algn="l">
              <a:lnSpc>
                <a:spcPts val="5400"/>
              </a:lnSpc>
              <a:spcBef>
                <a:spcPts val="0"/>
              </a:spcBef>
              <a:spcAft>
                <a:spcPts val="0"/>
              </a:spcAft>
            </a:pPr>
            <a:r>
              <a:rPr lang="zh-TW" altLang="en-US" sz="4000" dirty="0">
                <a:solidFill>
                  <a:srgbClr val="0000FF"/>
                </a:solidFill>
                <a:highlight>
                  <a:srgbClr val="FFFF00"/>
                </a:highlight>
                <a:ea typeface="華康儷中黑" panose="020B0509000000000000" pitchFamily="49" charset="-120"/>
              </a:rPr>
              <a:t>溫良</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馴如羔羊</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笑口常開</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不斤斤計較</a:t>
            </a:r>
            <a:r>
              <a:rPr lang="en-US" altLang="zh-TW" sz="4000" dirty="0">
                <a:solidFill>
                  <a:schemeClr val="bg1"/>
                </a:solidFill>
                <a:ea typeface="華康儷中黑" panose="020B0509000000000000" pitchFamily="49" charset="-120"/>
              </a:rPr>
              <a:t> </a:t>
            </a:r>
          </a:p>
          <a:p>
            <a:pPr marL="360000" indent="-457200" algn="l">
              <a:lnSpc>
                <a:spcPts val="5400"/>
              </a:lnSpc>
              <a:spcBef>
                <a:spcPts val="0"/>
              </a:spcBef>
              <a:spcAft>
                <a:spcPts val="0"/>
              </a:spcAft>
            </a:pPr>
            <a:r>
              <a:rPr lang="zh-TW" altLang="en-US" sz="4000" dirty="0">
                <a:solidFill>
                  <a:srgbClr val="FFFF00"/>
                </a:solidFill>
                <a:highlight>
                  <a:srgbClr val="0000FF"/>
                </a:highlight>
                <a:ea typeface="華康儷中黑" panose="020B0509000000000000" pitchFamily="49" charset="-120"/>
              </a:rPr>
              <a:t>飢渴慕義</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追求完美</a:t>
            </a:r>
            <a:r>
              <a:rPr lang="en-US" altLang="zh-TW" sz="3600" dirty="0">
                <a:solidFill>
                  <a:schemeClr val="bg1"/>
                </a:solidFill>
                <a:ea typeface="華康儷中黑" panose="020B0509000000000000" pitchFamily="49" charset="-120"/>
              </a:rPr>
              <a:t>(</a:t>
            </a:r>
            <a:r>
              <a:rPr lang="zh-TW" altLang="en-US" sz="3600" dirty="0">
                <a:solidFill>
                  <a:schemeClr val="bg1"/>
                </a:solidFill>
                <a:ea typeface="華康儷中黑" panose="020B0509000000000000" pitchFamily="49" charset="-120"/>
              </a:rPr>
              <a:t>好學</a:t>
            </a:r>
            <a:r>
              <a:rPr lang="zh-TW" altLang="en-US" sz="3600" dirty="0">
                <a:solidFill>
                  <a:srgbClr val="FFFF00"/>
                </a:solidFill>
                <a:ea typeface="華康儷中黑" panose="020B0509000000000000" pitchFamily="49" charset="-120"/>
              </a:rPr>
              <a:t>近乎</a:t>
            </a:r>
            <a:r>
              <a:rPr lang="zh-TW" altLang="en-US" sz="3600" dirty="0">
                <a:solidFill>
                  <a:schemeClr val="bg1"/>
                </a:solidFill>
                <a:ea typeface="華康儷中黑" panose="020B0509000000000000" pitchFamily="49" charset="-120"/>
              </a:rPr>
              <a:t>知</a:t>
            </a:r>
            <a:r>
              <a:rPr lang="en-US" altLang="zh-TW" sz="3600" dirty="0">
                <a:solidFill>
                  <a:schemeClr val="bg1"/>
                </a:solidFill>
                <a:ea typeface="華康儷中黑" panose="020B0509000000000000" pitchFamily="49" charset="-120"/>
              </a:rPr>
              <a:t>/</a:t>
            </a:r>
            <a:r>
              <a:rPr lang="zh-TW" altLang="en-US" sz="3600" dirty="0">
                <a:solidFill>
                  <a:schemeClr val="bg1"/>
                </a:solidFill>
                <a:ea typeface="華康儷中黑" panose="020B0509000000000000" pitchFamily="49" charset="-120"/>
              </a:rPr>
              <a:t>力行</a:t>
            </a:r>
            <a:r>
              <a:rPr lang="en-US" altLang="zh-TW" sz="3600" dirty="0">
                <a:solidFill>
                  <a:schemeClr val="bg1"/>
                </a:solidFill>
                <a:ea typeface="華康儷中黑" panose="020B0509000000000000" pitchFamily="49" charset="-120"/>
              </a:rPr>
              <a:t>/</a:t>
            </a:r>
            <a:r>
              <a:rPr lang="zh-TW" altLang="en-US" sz="3600" dirty="0">
                <a:solidFill>
                  <a:schemeClr val="bg1"/>
                </a:solidFill>
                <a:ea typeface="華康儷中黑" panose="020B0509000000000000" pitchFamily="49" charset="-120"/>
              </a:rPr>
              <a:t>知恥</a:t>
            </a:r>
            <a:r>
              <a:rPr lang="en-US" altLang="zh-TW" sz="3600" dirty="0">
                <a:solidFill>
                  <a:schemeClr val="bg1"/>
                </a:solidFill>
                <a:ea typeface="華康儷中黑" panose="020B0509000000000000" pitchFamily="49" charset="-120"/>
              </a:rPr>
              <a:t>)</a:t>
            </a:r>
          </a:p>
          <a:p>
            <a:pPr marL="360000" indent="-457200" algn="l">
              <a:lnSpc>
                <a:spcPts val="5400"/>
              </a:lnSpc>
              <a:spcBef>
                <a:spcPts val="0"/>
              </a:spcBef>
              <a:spcAft>
                <a:spcPts val="0"/>
              </a:spcAft>
            </a:pPr>
            <a:r>
              <a:rPr lang="zh-TW" altLang="en-US" sz="4000" dirty="0">
                <a:solidFill>
                  <a:srgbClr val="FFFF00"/>
                </a:solidFill>
                <a:ea typeface="華康儷中黑" panose="020B0509000000000000" pitchFamily="49" charset="-120"/>
              </a:rPr>
              <a:t>憐憫人</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悲天憫人</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親親仁民</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仁民愛物</a:t>
            </a:r>
            <a:r>
              <a:rPr lang="en-US" altLang="zh-TW" sz="4000" dirty="0">
                <a:solidFill>
                  <a:schemeClr val="bg1"/>
                </a:solidFill>
                <a:ea typeface="華康儷中黑" panose="020B0509000000000000" pitchFamily="49" charset="-120"/>
              </a:rPr>
              <a:t>)</a:t>
            </a:r>
          </a:p>
          <a:p>
            <a:pPr marL="360000" indent="-457200" algn="l">
              <a:lnSpc>
                <a:spcPts val="5400"/>
              </a:lnSpc>
              <a:spcBef>
                <a:spcPts val="0"/>
              </a:spcBef>
              <a:spcAft>
                <a:spcPts val="0"/>
              </a:spcAft>
            </a:pPr>
            <a:r>
              <a:rPr lang="zh-TW" altLang="en-US" sz="4000" dirty="0">
                <a:solidFill>
                  <a:schemeClr val="bg1"/>
                </a:solidFill>
                <a:highlight>
                  <a:srgbClr val="0000FF"/>
                </a:highlight>
                <a:ea typeface="華康儷中黑" panose="020B0509000000000000" pitchFamily="49" charset="-120"/>
              </a:rPr>
              <a:t>心裡潔淨</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良心無罪</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至人無夢</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俯仰無愧</a:t>
            </a:r>
            <a:r>
              <a:rPr lang="en-US" altLang="zh-TW" sz="4000" dirty="0">
                <a:solidFill>
                  <a:schemeClr val="bg1"/>
                </a:solidFill>
                <a:ea typeface="華康儷中黑" panose="020B0509000000000000" pitchFamily="49" charset="-120"/>
              </a:rPr>
              <a:t> </a:t>
            </a:r>
          </a:p>
          <a:p>
            <a:pPr marL="360000" indent="-457200" algn="l">
              <a:lnSpc>
                <a:spcPts val="5400"/>
              </a:lnSpc>
              <a:spcBef>
                <a:spcPts val="0"/>
              </a:spcBef>
              <a:spcAft>
                <a:spcPts val="0"/>
              </a:spcAft>
            </a:pPr>
            <a:r>
              <a:rPr lang="zh-TW" altLang="en-US" sz="4000" dirty="0">
                <a:solidFill>
                  <a:srgbClr val="FFFF00"/>
                </a:solidFill>
                <a:ea typeface="華康儷中黑" panose="020B0509000000000000" pitchFamily="49" charset="-120"/>
              </a:rPr>
              <a:t>締造和平</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和平使者</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退後原來是向前</a:t>
            </a:r>
            <a:r>
              <a:rPr lang="en-US" altLang="zh-TW" sz="4000" dirty="0">
                <a:solidFill>
                  <a:schemeClr val="bg1"/>
                </a:solidFill>
                <a:ea typeface="華康儷中黑" panose="020B0509000000000000" pitchFamily="49" charset="-120"/>
              </a:rPr>
              <a:t> </a:t>
            </a:r>
          </a:p>
          <a:p>
            <a:pPr marL="360000" indent="-457200" algn="l">
              <a:lnSpc>
                <a:spcPts val="5400"/>
              </a:lnSpc>
              <a:spcBef>
                <a:spcPts val="0"/>
              </a:spcBef>
              <a:spcAft>
                <a:spcPts val="0"/>
              </a:spcAft>
            </a:pPr>
            <a:r>
              <a:rPr lang="zh-TW" altLang="en-US" sz="4000" dirty="0">
                <a:solidFill>
                  <a:srgbClr val="FF0000"/>
                </a:solidFill>
                <a:highlight>
                  <a:srgbClr val="FFFF00"/>
                </a:highlight>
                <a:ea typeface="華康儷中黑" panose="020B0509000000000000" pitchFamily="49" charset="-120"/>
              </a:rPr>
              <a:t>為義受迫害</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世界容不下真善美</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站隊基督</a:t>
            </a:r>
            <a:endParaRPr lang="en-US" altLang="zh-TW" sz="4000" dirty="0">
              <a:solidFill>
                <a:schemeClr val="bg1"/>
              </a:solidFill>
              <a:ea typeface="華康儷中黑" panose="020B0509000000000000" pitchFamily="49" charset="-120"/>
            </a:endParaRPr>
          </a:p>
          <a:p>
            <a:pPr marL="360000" indent="-457200" algn="l">
              <a:spcBef>
                <a:spcPts val="0"/>
              </a:spcBef>
              <a:spcAft>
                <a:spcPts val="1200"/>
              </a:spcAft>
            </a:pPr>
            <a:endParaRPr lang="en-US" altLang="zh-TW" sz="6000" dirty="0">
              <a:solidFill>
                <a:srgbClr val="FFFF00"/>
              </a:solidFill>
              <a:ea typeface="華康正顏楷體W7(P)" panose="03000700000000000000" pitchFamily="66" charset="-120"/>
            </a:endParaRPr>
          </a:p>
        </p:txBody>
      </p:sp>
    </p:spTree>
    <p:extLst>
      <p:ext uri="{BB962C8B-B14F-4D97-AF65-F5344CB8AC3E}">
        <p14:creationId xmlns:p14="http://schemas.microsoft.com/office/powerpoint/2010/main" val="2708003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 calcmode="lin" valueType="num">
                                      <p:cBhvr>
                                        <p:cTn id="38"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9"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40"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41" dur="1000"/>
                                        <p:tgtEl>
                                          <p:spTgt spid="3">
                                            <p:txEl>
                                              <p:pRg st="7" end="7"/>
                                            </p:txEl>
                                          </p:spTgt>
                                        </p:tgtEl>
                                      </p:cBhvr>
                                    </p:animEffect>
                                  </p:childTnLst>
                                </p:cTn>
                              </p:par>
                              <p:par>
                                <p:cTn id="42" presetID="31" presetClass="entr" presetSubtype="0" fill="hold" nodeType="with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 calcmode="lin" valueType="num">
                                      <p:cBhvr>
                                        <p:cTn id="44"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5"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46"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47"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01EF5EF6-F2FE-4795-A72C-F34EC9020782}"/>
              </a:ext>
            </a:extLst>
          </p:cNvPr>
          <p:cNvSpPr>
            <a:spLocks noGrp="1"/>
          </p:cNvSpPr>
          <p:nvPr>
            <p:ph type="subTitle" idx="1"/>
          </p:nvPr>
        </p:nvSpPr>
        <p:spPr>
          <a:xfrm>
            <a:off x="0" y="116632"/>
            <a:ext cx="9144000" cy="6408712"/>
          </a:xfrm>
        </p:spPr>
        <p:txBody>
          <a:bodyPr/>
          <a:lstStyle/>
          <a:p>
            <a:pPr marL="360000" indent="-457200" algn="l">
              <a:lnSpc>
                <a:spcPts val="7000"/>
              </a:lnSpc>
              <a:spcBef>
                <a:spcPts val="0"/>
              </a:spcBef>
              <a:spcAft>
                <a:spcPts val="0"/>
              </a:spcAft>
            </a:pPr>
            <a:r>
              <a:rPr lang="zh-TW" altLang="en-US" sz="4000" dirty="0">
                <a:solidFill>
                  <a:schemeClr val="bg1"/>
                </a:solidFill>
                <a:ea typeface="華康正顏楷體W7(P)" panose="03000700000000000000" pitchFamily="66" charset="-120"/>
              </a:rPr>
              <a:t>貧窮</a:t>
            </a:r>
            <a:r>
              <a:rPr lang="en-US" altLang="zh-TW" sz="4000" dirty="0">
                <a:solidFill>
                  <a:schemeClr val="bg1"/>
                </a:solidFill>
                <a:ea typeface="華康正顏楷體W7(P)" panose="03000700000000000000" pitchFamily="66" charset="-120"/>
              </a:rPr>
              <a:t>/</a:t>
            </a:r>
            <a:r>
              <a:rPr lang="zh-TW" altLang="en-US" sz="4000" dirty="0">
                <a:solidFill>
                  <a:srgbClr val="FFFF00"/>
                </a:solidFill>
                <a:ea typeface="華康正顏楷體W7(P)" panose="03000700000000000000" pitchFamily="66" charset="-120"/>
              </a:rPr>
              <a:t>富有</a:t>
            </a:r>
            <a:r>
              <a:rPr lang="en-US" altLang="zh-TW" sz="4000" dirty="0">
                <a:solidFill>
                  <a:schemeClr val="bg1"/>
                </a:solidFill>
                <a:ea typeface="華康正顏楷體W7(P)" panose="03000700000000000000" pitchFamily="66" charset="-120"/>
              </a:rPr>
              <a:t>; </a:t>
            </a:r>
            <a:r>
              <a:rPr lang="zh-TW" altLang="en-US" sz="4000" dirty="0">
                <a:solidFill>
                  <a:schemeClr val="bg1"/>
                </a:solidFill>
                <a:ea typeface="華康正顏楷體W7(P)" panose="03000700000000000000" pitchFamily="66" charset="-120"/>
              </a:rPr>
              <a:t>饑餓</a:t>
            </a:r>
            <a:r>
              <a:rPr lang="en-US" altLang="zh-TW" sz="4000" dirty="0">
                <a:solidFill>
                  <a:schemeClr val="bg1"/>
                </a:solidFill>
                <a:ea typeface="華康正顏楷體W7(P)" panose="03000700000000000000" pitchFamily="66" charset="-120"/>
              </a:rPr>
              <a:t>/</a:t>
            </a:r>
            <a:r>
              <a:rPr lang="zh-TW" altLang="en-US" sz="4000" dirty="0">
                <a:solidFill>
                  <a:srgbClr val="FFFF00"/>
                </a:solidFill>
                <a:ea typeface="華康正顏楷體W7(P)" panose="03000700000000000000" pitchFamily="66" charset="-120"/>
              </a:rPr>
              <a:t>飽飫</a:t>
            </a:r>
            <a:r>
              <a:rPr lang="en-US" altLang="zh-TW" sz="4000" dirty="0">
                <a:solidFill>
                  <a:schemeClr val="bg1"/>
                </a:solidFill>
                <a:ea typeface="華康正顏楷體W7(P)" panose="03000700000000000000" pitchFamily="66" charset="-120"/>
              </a:rPr>
              <a:t>; </a:t>
            </a:r>
          </a:p>
          <a:p>
            <a:pPr marL="360000" indent="-457200" algn="l">
              <a:spcBef>
                <a:spcPts val="0"/>
              </a:spcBef>
              <a:spcAft>
                <a:spcPts val="1200"/>
              </a:spcAft>
            </a:pPr>
            <a:r>
              <a:rPr lang="zh-TW" altLang="en-US" sz="4000" dirty="0">
                <a:solidFill>
                  <a:schemeClr val="bg1"/>
                </a:solidFill>
                <a:ea typeface="華康正顏楷體W7(P)" panose="03000700000000000000" pitchFamily="66" charset="-120"/>
              </a:rPr>
              <a:t>      哭泣</a:t>
            </a:r>
            <a:r>
              <a:rPr lang="en-US" altLang="zh-TW" sz="4000" dirty="0">
                <a:solidFill>
                  <a:schemeClr val="bg1"/>
                </a:solidFill>
                <a:ea typeface="華康正顏楷體W7(P)" panose="03000700000000000000" pitchFamily="66" charset="-120"/>
              </a:rPr>
              <a:t>/</a:t>
            </a:r>
            <a:r>
              <a:rPr lang="zh-TW" altLang="en-US" sz="4000" dirty="0">
                <a:solidFill>
                  <a:srgbClr val="FFFF00"/>
                </a:solidFill>
                <a:ea typeface="華康正顏楷體W7(P)" panose="03000700000000000000" pitchFamily="66" charset="-120"/>
              </a:rPr>
              <a:t>歡笑</a:t>
            </a:r>
            <a:r>
              <a:rPr lang="en-US" altLang="zh-TW" sz="4000" dirty="0">
                <a:solidFill>
                  <a:schemeClr val="bg1"/>
                </a:solidFill>
                <a:ea typeface="華康正顏楷體W7(P)" panose="03000700000000000000" pitchFamily="66" charset="-120"/>
              </a:rPr>
              <a:t>; </a:t>
            </a:r>
            <a:r>
              <a:rPr lang="zh-TW" altLang="en-US" sz="4000" dirty="0">
                <a:solidFill>
                  <a:schemeClr val="bg1"/>
                </a:solidFill>
                <a:ea typeface="華康正顏楷體W7(P)" panose="03000700000000000000" pitchFamily="66" charset="-120"/>
              </a:rPr>
              <a:t>迫害</a:t>
            </a:r>
            <a:r>
              <a:rPr lang="en-US" altLang="zh-TW" sz="4000" dirty="0">
                <a:solidFill>
                  <a:schemeClr val="bg1"/>
                </a:solidFill>
                <a:ea typeface="華康正顏楷體W7(P)" panose="03000700000000000000" pitchFamily="66" charset="-120"/>
              </a:rPr>
              <a:t>/</a:t>
            </a:r>
            <a:r>
              <a:rPr lang="zh-TW" altLang="en-US" sz="4000" dirty="0">
                <a:solidFill>
                  <a:srgbClr val="FFFF00"/>
                </a:solidFill>
                <a:ea typeface="華康正顏楷體W7(P)" panose="03000700000000000000" pitchFamily="66" charset="-120"/>
              </a:rPr>
              <a:t>誇讚</a:t>
            </a:r>
            <a:r>
              <a:rPr lang="en-US" altLang="zh-TW" sz="4000" dirty="0">
                <a:solidFill>
                  <a:schemeClr val="bg1"/>
                </a:solidFill>
                <a:ea typeface="華康正顏楷體W7(P)" panose="03000700000000000000" pitchFamily="66" charset="-120"/>
              </a:rPr>
              <a:t>.</a:t>
            </a:r>
            <a:r>
              <a:rPr lang="en-US" altLang="zh-TW" sz="2400" dirty="0">
                <a:solidFill>
                  <a:schemeClr val="bg1"/>
                </a:solidFill>
                <a:ea typeface="華康正顏楷體W7(P)" panose="03000700000000000000" pitchFamily="66" charset="-120"/>
              </a:rPr>
              <a:t>(</a:t>
            </a:r>
            <a:r>
              <a:rPr lang="zh-TW" altLang="en-US" sz="2400" dirty="0">
                <a:solidFill>
                  <a:schemeClr val="bg1"/>
                </a:solidFill>
                <a:ea typeface="華康正顏楷體W7(P)" panose="03000700000000000000" pitchFamily="66" charset="-120"/>
              </a:rPr>
              <a:t>路</a:t>
            </a:r>
            <a:r>
              <a:rPr lang="en-US" altLang="zh-TW" sz="2400" dirty="0">
                <a:solidFill>
                  <a:schemeClr val="bg1"/>
                </a:solidFill>
                <a:ea typeface="華康正顏楷體W7(P)" panose="03000700000000000000" pitchFamily="66" charset="-120"/>
              </a:rPr>
              <a:t>6:20-26)</a:t>
            </a:r>
          </a:p>
          <a:p>
            <a:pPr marL="360000" indent="-457200" algn="l">
              <a:spcBef>
                <a:spcPts val="0"/>
              </a:spcBef>
              <a:spcAft>
                <a:spcPts val="1200"/>
              </a:spcAft>
            </a:pPr>
            <a:r>
              <a:rPr lang="zh-TW" altLang="en-US" sz="3600" dirty="0">
                <a:solidFill>
                  <a:schemeClr val="bg1"/>
                </a:solidFill>
                <a:ea typeface="華康儷中黑" panose="020B0509000000000000" pitchFamily="49" charset="-120"/>
              </a:rPr>
              <a:t>貧窮</a:t>
            </a:r>
            <a:r>
              <a:rPr lang="en-US" altLang="zh-TW" sz="3600" dirty="0">
                <a:solidFill>
                  <a:schemeClr val="bg1"/>
                </a:solidFill>
                <a:ea typeface="華康儷中黑" panose="020B0509000000000000" pitchFamily="49" charset="-120"/>
              </a:rPr>
              <a:t>/</a:t>
            </a:r>
            <a:r>
              <a:rPr lang="zh-TW" altLang="en-US" sz="3600" dirty="0">
                <a:solidFill>
                  <a:schemeClr val="bg1"/>
                </a:solidFill>
                <a:ea typeface="華康儷中黑" panose="020B0509000000000000" pitchFamily="49" charset="-120"/>
              </a:rPr>
              <a:t>富有</a:t>
            </a:r>
            <a:r>
              <a:rPr lang="en-US" altLang="zh-TW" sz="36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享受貧窮也享受富裕</a:t>
            </a:r>
            <a:r>
              <a:rPr lang="en-US" altLang="zh-TW" sz="2400" dirty="0">
                <a:solidFill>
                  <a:schemeClr val="bg1"/>
                </a:solidFill>
                <a:ea typeface="華康儷中黑" panose="020B0509000000000000" pitchFamily="49" charset="-120"/>
              </a:rPr>
              <a:t>(</a:t>
            </a:r>
            <a:r>
              <a:rPr lang="zh-TW" altLang="en-US" sz="2400" dirty="0">
                <a:solidFill>
                  <a:schemeClr val="bg1"/>
                </a:solidFill>
                <a:ea typeface="華康儷中黑" panose="020B0509000000000000" pitchFamily="49" charset="-120"/>
              </a:rPr>
              <a:t>斐</a:t>
            </a:r>
            <a:r>
              <a:rPr lang="en-US" altLang="zh-TW" sz="2400" dirty="0">
                <a:solidFill>
                  <a:schemeClr val="bg1"/>
                </a:solidFill>
                <a:ea typeface="華康儷中黑" panose="020B0509000000000000" pitchFamily="49" charset="-120"/>
              </a:rPr>
              <a:t>4:12)</a:t>
            </a:r>
          </a:p>
          <a:p>
            <a:pPr marL="360000" indent="-457200" algn="l">
              <a:spcBef>
                <a:spcPts val="0"/>
              </a:spcBef>
              <a:spcAft>
                <a:spcPts val="1200"/>
              </a:spcAft>
            </a:pPr>
            <a:r>
              <a:rPr lang="zh-TW" altLang="en-US" sz="3600" dirty="0">
                <a:solidFill>
                  <a:schemeClr val="bg1"/>
                </a:solidFill>
                <a:ea typeface="華康儷中黑" panose="020B0509000000000000" pitchFamily="49" charset="-120"/>
              </a:rPr>
              <a:t>飽飫</a:t>
            </a:r>
            <a:r>
              <a:rPr lang="en-US" altLang="zh-TW" sz="3600" dirty="0">
                <a:solidFill>
                  <a:schemeClr val="bg1"/>
                </a:solidFill>
                <a:ea typeface="華康儷中黑" panose="020B0509000000000000" pitchFamily="49" charset="-120"/>
              </a:rPr>
              <a:t>/</a:t>
            </a:r>
            <a:r>
              <a:rPr lang="zh-TW" altLang="en-US" sz="3600" dirty="0">
                <a:solidFill>
                  <a:schemeClr val="bg1"/>
                </a:solidFill>
                <a:ea typeface="華康儷中黑" panose="020B0509000000000000" pitchFamily="49" charset="-120"/>
              </a:rPr>
              <a:t>饑餓</a:t>
            </a:r>
            <a:r>
              <a:rPr lang="en-US" altLang="zh-TW" sz="36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懂得分享</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愛</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分享</a:t>
            </a:r>
            <a:endParaRPr lang="en-US" altLang="zh-TW" sz="4000" dirty="0">
              <a:solidFill>
                <a:schemeClr val="bg1"/>
              </a:solidFill>
              <a:ea typeface="華康儷中黑" panose="020B0509000000000000" pitchFamily="49" charset="-120"/>
            </a:endParaRPr>
          </a:p>
          <a:p>
            <a:pPr marL="360000" indent="-457200" algn="l">
              <a:spcBef>
                <a:spcPts val="0"/>
              </a:spcBef>
              <a:spcAft>
                <a:spcPts val="1200"/>
              </a:spcAft>
            </a:pPr>
            <a:r>
              <a:rPr lang="zh-TW" altLang="en-US" sz="3600" dirty="0">
                <a:solidFill>
                  <a:schemeClr val="bg1"/>
                </a:solidFill>
                <a:ea typeface="華康儷中黑" panose="020B0509000000000000" pitchFamily="49" charset="-120"/>
              </a:rPr>
              <a:t>哭泣</a:t>
            </a:r>
            <a:r>
              <a:rPr lang="en-US" altLang="zh-TW" sz="3600" dirty="0">
                <a:solidFill>
                  <a:schemeClr val="bg1"/>
                </a:solidFill>
                <a:ea typeface="華康儷中黑" panose="020B0509000000000000" pitchFamily="49" charset="-120"/>
              </a:rPr>
              <a:t>/</a:t>
            </a:r>
            <a:r>
              <a:rPr lang="zh-TW" altLang="en-US" sz="3600" dirty="0">
                <a:solidFill>
                  <a:schemeClr val="bg1"/>
                </a:solidFill>
                <a:ea typeface="華康儷中黑" panose="020B0509000000000000" pitchFamily="49" charset="-120"/>
              </a:rPr>
              <a:t>歡笑</a:t>
            </a:r>
            <a:r>
              <a:rPr lang="en-US" altLang="zh-TW" sz="3600" dirty="0">
                <a:solidFill>
                  <a:schemeClr val="bg1"/>
                </a:solidFill>
                <a:ea typeface="華康儷中黑" panose="020B0509000000000000" pitchFamily="49" charset="-120"/>
              </a:rPr>
              <a:t>:</a:t>
            </a:r>
            <a:r>
              <a:rPr lang="zh-TW" altLang="en-US" sz="4000" dirty="0">
                <a:solidFill>
                  <a:srgbClr val="FFFF00"/>
                </a:solidFill>
                <a:highlight>
                  <a:srgbClr val="FF0000"/>
                </a:highlight>
                <a:ea typeface="華康儷中黑" panose="020B0509000000000000" pitchFamily="49" charset="-120"/>
              </a:rPr>
              <a:t>一點浩然氣</a:t>
            </a:r>
            <a:r>
              <a:rPr lang="en-US" altLang="zh-TW" sz="4000" dirty="0">
                <a:solidFill>
                  <a:srgbClr val="FFFF00"/>
                </a:solidFill>
                <a:highlight>
                  <a:srgbClr val="FF0000"/>
                </a:highlight>
                <a:ea typeface="華康儷中黑" panose="020B0509000000000000" pitchFamily="49" charset="-120"/>
              </a:rPr>
              <a:t>,</a:t>
            </a:r>
            <a:r>
              <a:rPr lang="zh-TW" altLang="en-US" sz="4000" dirty="0">
                <a:solidFill>
                  <a:srgbClr val="FFFF00"/>
                </a:solidFill>
                <a:highlight>
                  <a:srgbClr val="FF0000"/>
                </a:highlight>
                <a:ea typeface="華康儷中黑" panose="020B0509000000000000" pitchFamily="49" charset="-120"/>
              </a:rPr>
              <a:t>千里快哉風</a:t>
            </a:r>
            <a:r>
              <a:rPr lang="en-US" altLang="zh-TW" sz="2400" dirty="0">
                <a:solidFill>
                  <a:schemeClr val="bg1"/>
                </a:solidFill>
                <a:ea typeface="華康儷中黑" panose="020B0509000000000000" pitchFamily="49" charset="-120"/>
              </a:rPr>
              <a:t>(</a:t>
            </a:r>
            <a:r>
              <a:rPr lang="zh-TW" altLang="en-US" sz="2400" dirty="0">
                <a:solidFill>
                  <a:schemeClr val="bg1"/>
                </a:solidFill>
                <a:ea typeface="華康儷中黑" panose="020B0509000000000000" pitchFamily="49" charset="-120"/>
              </a:rPr>
              <a:t>蘇東坡</a:t>
            </a:r>
            <a:r>
              <a:rPr lang="en-US" altLang="zh-TW" sz="2400" dirty="0">
                <a:solidFill>
                  <a:schemeClr val="bg1"/>
                </a:solidFill>
                <a:ea typeface="華康儷中黑" panose="020B0509000000000000" pitchFamily="49" charset="-120"/>
              </a:rPr>
              <a:t>)</a:t>
            </a:r>
          </a:p>
          <a:p>
            <a:pPr marL="360000" indent="-457200" algn="l">
              <a:spcBef>
                <a:spcPts val="0"/>
              </a:spcBef>
              <a:spcAft>
                <a:spcPts val="1200"/>
              </a:spcAft>
            </a:pPr>
            <a:r>
              <a:rPr lang="zh-TW" altLang="en-US" sz="3600" dirty="0">
                <a:solidFill>
                  <a:schemeClr val="bg1"/>
                </a:solidFill>
                <a:ea typeface="華康儷中黑" panose="020B0509000000000000" pitchFamily="49" charset="-120"/>
              </a:rPr>
              <a:t>迫害</a:t>
            </a:r>
            <a:r>
              <a:rPr lang="en-US" altLang="zh-TW" sz="3600" dirty="0">
                <a:solidFill>
                  <a:schemeClr val="bg1"/>
                </a:solidFill>
                <a:ea typeface="華康儷中黑" panose="020B0509000000000000" pitchFamily="49" charset="-120"/>
              </a:rPr>
              <a:t>/</a:t>
            </a:r>
            <a:r>
              <a:rPr lang="zh-TW" altLang="en-US" sz="3600" dirty="0">
                <a:solidFill>
                  <a:schemeClr val="bg1"/>
                </a:solidFill>
                <a:ea typeface="華康儷中黑" panose="020B0509000000000000" pitchFamily="49" charset="-120"/>
              </a:rPr>
              <a:t>誇讚</a:t>
            </a:r>
            <a:r>
              <a:rPr lang="en-US" altLang="zh-TW" sz="3600" dirty="0">
                <a:solidFill>
                  <a:schemeClr val="bg1"/>
                </a:solidFill>
                <a:ea typeface="華康儷中黑" panose="020B0509000000000000" pitchFamily="49" charset="-120"/>
              </a:rPr>
              <a:t>:</a:t>
            </a:r>
            <a:r>
              <a:rPr lang="zh-CN" altLang="en-US" sz="3700" dirty="0">
                <a:solidFill>
                  <a:schemeClr val="bg1"/>
                </a:solidFill>
                <a:ea typeface="華康儷中黑" panose="020B0509000000000000" pitchFamily="49" charset="-120"/>
              </a:rPr>
              <a:t>俯仰無愧天地</a:t>
            </a:r>
            <a:r>
              <a:rPr lang="en-US" altLang="zh-CN" sz="3700" dirty="0">
                <a:solidFill>
                  <a:schemeClr val="bg1"/>
                </a:solidFill>
                <a:ea typeface="華康儷中黑" panose="020B0509000000000000" pitchFamily="49" charset="-120"/>
              </a:rPr>
              <a:t>,</a:t>
            </a:r>
            <a:r>
              <a:rPr lang="zh-CN" altLang="en-US" sz="3700" dirty="0">
                <a:solidFill>
                  <a:schemeClr val="bg1"/>
                </a:solidFill>
                <a:ea typeface="華康儷中黑" panose="020B0509000000000000" pitchFamily="49" charset="-120"/>
              </a:rPr>
              <a:t>褒貶自有春秋</a:t>
            </a:r>
            <a:r>
              <a:rPr lang="en-US" altLang="zh-CN" sz="3700" dirty="0">
                <a:solidFill>
                  <a:schemeClr val="bg1"/>
                </a:solidFill>
                <a:ea typeface="華康儷中黑" panose="020B0509000000000000" pitchFamily="49" charset="-120"/>
              </a:rPr>
              <a:t>/</a:t>
            </a:r>
            <a:r>
              <a:rPr lang="zh-TW" altLang="en-US" sz="3700" dirty="0">
                <a:solidFill>
                  <a:srgbClr val="FFFF00"/>
                </a:solidFill>
                <a:ea typeface="華康儷中黑" panose="020B0509000000000000" pitchFamily="49" charset="-120"/>
              </a:rPr>
              <a:t>天主</a:t>
            </a:r>
            <a:endParaRPr lang="en-US" altLang="zh-TW" sz="3700" dirty="0">
              <a:solidFill>
                <a:srgbClr val="FFFF00"/>
              </a:solidFill>
              <a:ea typeface="華康儷中黑" panose="020B0509000000000000" pitchFamily="49" charset="-120"/>
            </a:endParaRPr>
          </a:p>
          <a:p>
            <a:r>
              <a:rPr lang="zh-CN" altLang="en-US" sz="4000" dirty="0">
                <a:solidFill>
                  <a:schemeClr val="bg1"/>
                </a:solidFill>
                <a:latin typeface="華康儷粗宋(P)" panose="02020700000000000000" pitchFamily="18" charset="-120"/>
                <a:ea typeface="華康儷粗宋(P)" panose="02020700000000000000" pitchFamily="18" charset="-120"/>
              </a:rPr>
              <a:t>仰不愧</a:t>
            </a:r>
            <a:r>
              <a:rPr lang="en-US" altLang="zh-CN" sz="2400" dirty="0">
                <a:solidFill>
                  <a:schemeClr val="bg1"/>
                </a:solidFill>
                <a:latin typeface="華康儷粗宋(P)" panose="02020700000000000000" pitchFamily="18" charset="-120"/>
                <a:ea typeface="華康儷粗宋(P)" panose="02020700000000000000" pitchFamily="18" charset="-120"/>
              </a:rPr>
              <a:t>,</a:t>
            </a:r>
            <a:r>
              <a:rPr lang="zh-CN" altLang="en-US" sz="4000" dirty="0">
                <a:solidFill>
                  <a:schemeClr val="bg1"/>
                </a:solidFill>
                <a:latin typeface="華康儷粗宋(P)" panose="02020700000000000000" pitchFamily="18" charset="-120"/>
                <a:ea typeface="華康儷粗宋(P)" panose="02020700000000000000" pitchFamily="18" charset="-120"/>
              </a:rPr>
              <a:t>俯不怍</a:t>
            </a:r>
            <a:r>
              <a:rPr lang="en-US" altLang="zh-CN" sz="2400" dirty="0">
                <a:solidFill>
                  <a:schemeClr val="bg1"/>
                </a:solidFill>
                <a:latin typeface="華康儷粗宋(P)" panose="02020700000000000000" pitchFamily="18" charset="-120"/>
                <a:ea typeface="華康儷粗宋(P)" panose="02020700000000000000" pitchFamily="18" charset="-120"/>
              </a:rPr>
              <a:t>,</a:t>
            </a:r>
            <a:r>
              <a:rPr lang="zh-CN" altLang="en-US" sz="4000" dirty="0">
                <a:solidFill>
                  <a:schemeClr val="bg1"/>
                </a:solidFill>
                <a:latin typeface="華康儷粗宋(P)" panose="02020700000000000000" pitchFamily="18" charset="-120"/>
                <a:ea typeface="華康儷粗宋(P)" panose="02020700000000000000" pitchFamily="18" charset="-120"/>
              </a:rPr>
              <a:t>戒慎恐懼</a:t>
            </a:r>
            <a:r>
              <a:rPr lang="en-US" altLang="zh-CN" sz="2400" dirty="0">
                <a:solidFill>
                  <a:schemeClr val="bg1"/>
                </a:solidFill>
                <a:latin typeface="華康儷粗宋(P)" panose="02020700000000000000" pitchFamily="18" charset="-120"/>
                <a:ea typeface="華康儷粗宋(P)" panose="02020700000000000000" pitchFamily="18" charset="-120"/>
              </a:rPr>
              <a:t>,</a:t>
            </a:r>
            <a:r>
              <a:rPr lang="zh-CN" altLang="en-US" sz="4000" dirty="0">
                <a:solidFill>
                  <a:schemeClr val="bg1"/>
                </a:solidFill>
                <a:latin typeface="華康儷粗宋(P)" panose="02020700000000000000" pitchFamily="18" charset="-120"/>
                <a:ea typeface="華康儷粗宋(P)" panose="02020700000000000000" pitchFamily="18" charset="-120"/>
              </a:rPr>
              <a:t>乃君子</a:t>
            </a:r>
            <a:r>
              <a:rPr lang="zh-CN" altLang="en-US" sz="4000" dirty="0">
                <a:solidFill>
                  <a:srgbClr val="FFFF00"/>
                </a:solidFill>
                <a:latin typeface="華康儷粗宋(P)" panose="02020700000000000000" pitchFamily="18" charset="-120"/>
                <a:ea typeface="華康儷粗宋(P)" panose="02020700000000000000" pitchFamily="18" charset="-120"/>
              </a:rPr>
              <a:t>持身之本</a:t>
            </a:r>
          </a:p>
          <a:p>
            <a:r>
              <a:rPr lang="zh-CN" altLang="en-US" sz="4000" dirty="0">
                <a:solidFill>
                  <a:schemeClr val="bg1"/>
                </a:solidFill>
                <a:latin typeface="華康儷粗宋(P)" panose="02020700000000000000" pitchFamily="18" charset="-120"/>
                <a:ea typeface="華康儷粗宋(P)" panose="02020700000000000000" pitchFamily="18" charset="-120"/>
              </a:rPr>
              <a:t>上不欺</a:t>
            </a:r>
            <a:r>
              <a:rPr lang="en-US" altLang="zh-CN" sz="2400" dirty="0">
                <a:solidFill>
                  <a:schemeClr val="bg1"/>
                </a:solidFill>
                <a:latin typeface="華康儷粗宋(P)" panose="02020700000000000000" pitchFamily="18" charset="-120"/>
                <a:ea typeface="華康儷粗宋(P)" panose="02020700000000000000" pitchFamily="18" charset="-120"/>
              </a:rPr>
              <a:t>,</a:t>
            </a:r>
            <a:r>
              <a:rPr lang="zh-CN" altLang="en-US" sz="4000" dirty="0">
                <a:solidFill>
                  <a:schemeClr val="bg1"/>
                </a:solidFill>
                <a:latin typeface="華康儷粗宋(P)" panose="02020700000000000000" pitchFamily="18" charset="-120"/>
                <a:ea typeface="華康儷粗宋(P)" panose="02020700000000000000" pitchFamily="18" charset="-120"/>
              </a:rPr>
              <a:t>下不</a:t>
            </a:r>
            <a:r>
              <a:rPr lang="zh-TW" altLang="en-US" sz="4000" dirty="0">
                <a:solidFill>
                  <a:schemeClr val="bg1"/>
                </a:solidFill>
                <a:latin typeface="華康儷粗宋(P)" panose="02020700000000000000" pitchFamily="18" charset="-120"/>
                <a:ea typeface="華康儷粗宋(P)" panose="02020700000000000000" pitchFamily="18" charset="-120"/>
              </a:rPr>
              <a:t>瞞</a:t>
            </a:r>
            <a:r>
              <a:rPr lang="en-US" altLang="zh-CN" sz="2400" dirty="0">
                <a:solidFill>
                  <a:schemeClr val="bg1"/>
                </a:solidFill>
                <a:latin typeface="華康儷粗宋(P)" panose="02020700000000000000" pitchFamily="18" charset="-120"/>
                <a:ea typeface="華康儷粗宋(P)" panose="02020700000000000000" pitchFamily="18" charset="-120"/>
              </a:rPr>
              <a:t>,</a:t>
            </a:r>
            <a:r>
              <a:rPr lang="zh-CN" altLang="en-US" sz="4000" dirty="0">
                <a:solidFill>
                  <a:schemeClr val="bg1"/>
                </a:solidFill>
                <a:latin typeface="華康儷粗宋(P)" panose="02020700000000000000" pitchFamily="18" charset="-120"/>
                <a:ea typeface="華康儷粗宋(P)" panose="02020700000000000000" pitchFamily="18" charset="-120"/>
              </a:rPr>
              <a:t>正大光明</a:t>
            </a:r>
            <a:r>
              <a:rPr lang="en-US" altLang="zh-CN" sz="2400" dirty="0">
                <a:solidFill>
                  <a:schemeClr val="bg1"/>
                </a:solidFill>
                <a:latin typeface="華康儷粗宋(P)" panose="02020700000000000000" pitchFamily="18" charset="-120"/>
                <a:ea typeface="華康儷粗宋(P)" panose="02020700000000000000" pitchFamily="18" charset="-120"/>
              </a:rPr>
              <a:t>,</a:t>
            </a:r>
            <a:r>
              <a:rPr lang="zh-CN" altLang="en-US" sz="4000" dirty="0">
                <a:solidFill>
                  <a:schemeClr val="bg1"/>
                </a:solidFill>
                <a:latin typeface="華康儷粗宋(P)" panose="02020700000000000000" pitchFamily="18" charset="-120"/>
                <a:ea typeface="華康儷粗宋(P)" panose="02020700000000000000" pitchFamily="18" charset="-120"/>
              </a:rPr>
              <a:t>是丈夫</a:t>
            </a:r>
            <a:r>
              <a:rPr lang="zh-CN" altLang="en-US" sz="4000" dirty="0">
                <a:solidFill>
                  <a:srgbClr val="00FF00"/>
                </a:solidFill>
                <a:latin typeface="華康儷粗宋(P)" panose="02020700000000000000" pitchFamily="18" charset="-120"/>
                <a:ea typeface="華康儷粗宋(P)" panose="02020700000000000000" pitchFamily="18" charset="-120"/>
              </a:rPr>
              <a:t>立世之方</a:t>
            </a:r>
            <a:endParaRPr lang="zh-TW" altLang="en-US" sz="4000" dirty="0">
              <a:solidFill>
                <a:srgbClr val="00FF00"/>
              </a:solidFill>
              <a:latin typeface="華康儷粗宋(P)" panose="02020700000000000000" pitchFamily="18" charset="-120"/>
              <a:ea typeface="華康儷粗宋(P)" panose="02020700000000000000" pitchFamily="18" charset="-120"/>
            </a:endParaRPr>
          </a:p>
        </p:txBody>
      </p:sp>
    </p:spTree>
    <p:extLst>
      <p:ext uri="{BB962C8B-B14F-4D97-AF65-F5344CB8AC3E}">
        <p14:creationId xmlns:p14="http://schemas.microsoft.com/office/powerpoint/2010/main" val="2379827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6" end="6"/>
                                            </p:txEl>
                                          </p:spTgt>
                                        </p:tgtEl>
                                      </p:cBhvr>
                                    </p:animEffect>
                                  </p:childTnLst>
                                </p:cTn>
                              </p:par>
                              <p:par>
                                <p:cTn id="39" presetID="31" presetClass="entr" presetSubtype="0"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p:cTn id="41"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43"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44"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01EF5EF6-F2FE-4795-A72C-F34EC9020782}"/>
              </a:ext>
            </a:extLst>
          </p:cNvPr>
          <p:cNvSpPr>
            <a:spLocks noGrp="1"/>
          </p:cNvSpPr>
          <p:nvPr>
            <p:ph type="subTitle" idx="1"/>
          </p:nvPr>
        </p:nvSpPr>
        <p:spPr>
          <a:xfrm>
            <a:off x="0" y="116632"/>
            <a:ext cx="9144000" cy="6408712"/>
          </a:xfrm>
        </p:spPr>
        <p:txBody>
          <a:bodyPr/>
          <a:lstStyle/>
          <a:p>
            <a:pPr marL="360000" indent="-457200" algn="l">
              <a:lnSpc>
                <a:spcPts val="7000"/>
              </a:lnSpc>
              <a:spcBef>
                <a:spcPts val="0"/>
              </a:spcBef>
              <a:spcAft>
                <a:spcPts val="0"/>
              </a:spcAft>
            </a:pPr>
            <a:r>
              <a:rPr lang="zh-TW" altLang="en-US" sz="4000" dirty="0">
                <a:solidFill>
                  <a:schemeClr val="bg1"/>
                </a:solidFill>
                <a:ea typeface="華康正顏楷體W7(P)" panose="03000700000000000000" pitchFamily="66" charset="-120"/>
              </a:rPr>
              <a:t>貧窮</a:t>
            </a:r>
            <a:r>
              <a:rPr lang="en-US" altLang="zh-TW" sz="4000" dirty="0">
                <a:solidFill>
                  <a:schemeClr val="bg1"/>
                </a:solidFill>
                <a:ea typeface="華康正顏楷體W7(P)" panose="03000700000000000000" pitchFamily="66" charset="-120"/>
              </a:rPr>
              <a:t>/</a:t>
            </a:r>
            <a:r>
              <a:rPr lang="zh-TW" altLang="en-US" sz="4000" dirty="0">
                <a:solidFill>
                  <a:srgbClr val="FFFF00"/>
                </a:solidFill>
                <a:ea typeface="華康正顏楷體W7(P)" panose="03000700000000000000" pitchFamily="66" charset="-120"/>
              </a:rPr>
              <a:t>富有</a:t>
            </a:r>
            <a:r>
              <a:rPr lang="en-US" altLang="zh-TW" sz="4000" dirty="0">
                <a:solidFill>
                  <a:schemeClr val="bg1"/>
                </a:solidFill>
                <a:ea typeface="華康正顏楷體W7(P)" panose="03000700000000000000" pitchFamily="66" charset="-120"/>
              </a:rPr>
              <a:t>; </a:t>
            </a:r>
            <a:r>
              <a:rPr lang="zh-TW" altLang="en-US" sz="4000" dirty="0">
                <a:solidFill>
                  <a:schemeClr val="bg1"/>
                </a:solidFill>
                <a:ea typeface="華康正顏楷體W7(P)" panose="03000700000000000000" pitchFamily="66" charset="-120"/>
              </a:rPr>
              <a:t>饑餓</a:t>
            </a:r>
            <a:r>
              <a:rPr lang="en-US" altLang="zh-TW" sz="4000" dirty="0">
                <a:solidFill>
                  <a:schemeClr val="bg1"/>
                </a:solidFill>
                <a:ea typeface="華康正顏楷體W7(P)" panose="03000700000000000000" pitchFamily="66" charset="-120"/>
              </a:rPr>
              <a:t>/</a:t>
            </a:r>
            <a:r>
              <a:rPr lang="zh-TW" altLang="en-US" sz="4000" dirty="0">
                <a:solidFill>
                  <a:srgbClr val="FFFF00"/>
                </a:solidFill>
                <a:ea typeface="華康正顏楷體W7(P)" panose="03000700000000000000" pitchFamily="66" charset="-120"/>
              </a:rPr>
              <a:t>飽飫</a:t>
            </a:r>
            <a:r>
              <a:rPr lang="en-US" altLang="zh-TW" sz="4000" dirty="0">
                <a:solidFill>
                  <a:schemeClr val="bg1"/>
                </a:solidFill>
                <a:ea typeface="華康正顏楷體W7(P)" panose="03000700000000000000" pitchFamily="66" charset="-120"/>
              </a:rPr>
              <a:t>; </a:t>
            </a:r>
          </a:p>
          <a:p>
            <a:pPr marL="360000" indent="-457200" algn="l">
              <a:spcBef>
                <a:spcPts val="0"/>
              </a:spcBef>
              <a:spcAft>
                <a:spcPts val="1200"/>
              </a:spcAft>
            </a:pPr>
            <a:r>
              <a:rPr lang="zh-TW" altLang="en-US" sz="4000" dirty="0">
                <a:solidFill>
                  <a:schemeClr val="bg1"/>
                </a:solidFill>
                <a:ea typeface="華康正顏楷體W7(P)" panose="03000700000000000000" pitchFamily="66" charset="-120"/>
              </a:rPr>
              <a:t>      哭泣</a:t>
            </a:r>
            <a:r>
              <a:rPr lang="en-US" altLang="zh-TW" sz="4000" dirty="0">
                <a:solidFill>
                  <a:schemeClr val="bg1"/>
                </a:solidFill>
                <a:ea typeface="華康正顏楷體W7(P)" panose="03000700000000000000" pitchFamily="66" charset="-120"/>
              </a:rPr>
              <a:t>/</a:t>
            </a:r>
            <a:r>
              <a:rPr lang="zh-TW" altLang="en-US" sz="4000" dirty="0">
                <a:solidFill>
                  <a:srgbClr val="FFFF00"/>
                </a:solidFill>
                <a:ea typeface="華康正顏楷體W7(P)" panose="03000700000000000000" pitchFamily="66" charset="-120"/>
              </a:rPr>
              <a:t>歡笑</a:t>
            </a:r>
            <a:r>
              <a:rPr lang="en-US" altLang="zh-TW" sz="4000" dirty="0">
                <a:solidFill>
                  <a:schemeClr val="bg1"/>
                </a:solidFill>
                <a:ea typeface="華康正顏楷體W7(P)" panose="03000700000000000000" pitchFamily="66" charset="-120"/>
              </a:rPr>
              <a:t>; </a:t>
            </a:r>
            <a:r>
              <a:rPr lang="zh-TW" altLang="en-US" sz="4000" dirty="0">
                <a:solidFill>
                  <a:schemeClr val="bg1"/>
                </a:solidFill>
                <a:ea typeface="華康正顏楷體W7(P)" panose="03000700000000000000" pitchFamily="66" charset="-120"/>
              </a:rPr>
              <a:t>迫害</a:t>
            </a:r>
            <a:r>
              <a:rPr lang="en-US" altLang="zh-TW" sz="4000" dirty="0">
                <a:solidFill>
                  <a:schemeClr val="bg1"/>
                </a:solidFill>
                <a:ea typeface="華康正顏楷體W7(P)" panose="03000700000000000000" pitchFamily="66" charset="-120"/>
              </a:rPr>
              <a:t>/</a:t>
            </a:r>
            <a:r>
              <a:rPr lang="zh-TW" altLang="en-US" sz="4000" dirty="0">
                <a:solidFill>
                  <a:srgbClr val="FFFF00"/>
                </a:solidFill>
                <a:ea typeface="華康正顏楷體W7(P)" panose="03000700000000000000" pitchFamily="66" charset="-120"/>
              </a:rPr>
              <a:t>誇讚</a:t>
            </a:r>
            <a:r>
              <a:rPr lang="en-US" altLang="zh-TW" sz="4000" dirty="0">
                <a:solidFill>
                  <a:schemeClr val="bg1"/>
                </a:solidFill>
                <a:ea typeface="華康正顏楷體W7(P)" panose="03000700000000000000" pitchFamily="66" charset="-120"/>
              </a:rPr>
              <a:t>.</a:t>
            </a:r>
            <a:r>
              <a:rPr lang="en-US" altLang="zh-TW" sz="2400" dirty="0">
                <a:solidFill>
                  <a:schemeClr val="bg1"/>
                </a:solidFill>
                <a:ea typeface="華康正顏楷體W7(P)" panose="03000700000000000000" pitchFamily="66" charset="-120"/>
              </a:rPr>
              <a:t>(</a:t>
            </a:r>
            <a:r>
              <a:rPr lang="zh-TW" altLang="en-US" sz="2400" dirty="0">
                <a:solidFill>
                  <a:schemeClr val="bg1"/>
                </a:solidFill>
                <a:ea typeface="華康正顏楷體W7(P)" panose="03000700000000000000" pitchFamily="66" charset="-120"/>
              </a:rPr>
              <a:t>路</a:t>
            </a:r>
            <a:r>
              <a:rPr lang="en-US" altLang="zh-TW" sz="2400" dirty="0">
                <a:solidFill>
                  <a:schemeClr val="bg1"/>
                </a:solidFill>
                <a:ea typeface="華康正顏楷體W7(P)" panose="03000700000000000000" pitchFamily="66" charset="-120"/>
              </a:rPr>
              <a:t>6:20-26)</a:t>
            </a:r>
          </a:p>
          <a:p>
            <a:pPr marL="360000" indent="-457200" algn="l">
              <a:spcBef>
                <a:spcPts val="0"/>
              </a:spcBef>
              <a:spcAft>
                <a:spcPts val="1200"/>
              </a:spcAft>
            </a:pPr>
            <a:r>
              <a:rPr lang="zh-TW" altLang="en-US" sz="3600" dirty="0">
                <a:solidFill>
                  <a:schemeClr val="bg1"/>
                </a:solidFill>
                <a:ea typeface="華康儷中黑" panose="020B0509000000000000" pitchFamily="49" charset="-120"/>
              </a:rPr>
              <a:t>貧窮</a:t>
            </a:r>
            <a:r>
              <a:rPr lang="en-US" altLang="zh-TW" sz="3600" dirty="0">
                <a:solidFill>
                  <a:schemeClr val="bg1"/>
                </a:solidFill>
                <a:ea typeface="華康儷中黑" panose="020B0509000000000000" pitchFamily="49" charset="-120"/>
              </a:rPr>
              <a:t>/</a:t>
            </a:r>
            <a:r>
              <a:rPr lang="zh-TW" altLang="en-US" sz="3600" dirty="0">
                <a:solidFill>
                  <a:schemeClr val="bg1"/>
                </a:solidFill>
                <a:ea typeface="華康儷中黑" panose="020B0509000000000000" pitchFamily="49" charset="-120"/>
              </a:rPr>
              <a:t>富有</a:t>
            </a:r>
            <a:r>
              <a:rPr lang="en-US" altLang="zh-TW" sz="36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享受貧窮也享受富裕</a:t>
            </a:r>
            <a:r>
              <a:rPr lang="en-US" altLang="zh-TW" sz="2400" dirty="0">
                <a:solidFill>
                  <a:schemeClr val="bg1"/>
                </a:solidFill>
                <a:ea typeface="華康儷中黑" panose="020B0509000000000000" pitchFamily="49" charset="-120"/>
              </a:rPr>
              <a:t>(</a:t>
            </a:r>
            <a:r>
              <a:rPr lang="zh-TW" altLang="en-US" sz="2400" dirty="0">
                <a:solidFill>
                  <a:schemeClr val="bg1"/>
                </a:solidFill>
                <a:ea typeface="華康儷中黑" panose="020B0509000000000000" pitchFamily="49" charset="-120"/>
              </a:rPr>
              <a:t>斐</a:t>
            </a:r>
            <a:r>
              <a:rPr lang="en-US" altLang="zh-TW" sz="2400" dirty="0">
                <a:solidFill>
                  <a:schemeClr val="bg1"/>
                </a:solidFill>
                <a:ea typeface="華康儷中黑" panose="020B0509000000000000" pitchFamily="49" charset="-120"/>
              </a:rPr>
              <a:t>4:12)</a:t>
            </a:r>
          </a:p>
          <a:p>
            <a:pPr marL="360000" indent="-457200" algn="l">
              <a:spcBef>
                <a:spcPts val="0"/>
              </a:spcBef>
              <a:spcAft>
                <a:spcPts val="1200"/>
              </a:spcAft>
            </a:pPr>
            <a:r>
              <a:rPr lang="zh-TW" altLang="en-US" sz="3600" dirty="0">
                <a:solidFill>
                  <a:schemeClr val="bg1"/>
                </a:solidFill>
                <a:ea typeface="華康儷中黑" panose="020B0509000000000000" pitchFamily="49" charset="-120"/>
              </a:rPr>
              <a:t>飽飫</a:t>
            </a:r>
            <a:r>
              <a:rPr lang="en-US" altLang="zh-TW" sz="3600" dirty="0">
                <a:solidFill>
                  <a:schemeClr val="bg1"/>
                </a:solidFill>
                <a:ea typeface="華康儷中黑" panose="020B0509000000000000" pitchFamily="49" charset="-120"/>
              </a:rPr>
              <a:t>/</a:t>
            </a:r>
            <a:r>
              <a:rPr lang="zh-TW" altLang="en-US" sz="3600" dirty="0">
                <a:solidFill>
                  <a:schemeClr val="bg1"/>
                </a:solidFill>
                <a:ea typeface="華康儷中黑" panose="020B0509000000000000" pitchFamily="49" charset="-120"/>
              </a:rPr>
              <a:t>饑餓</a:t>
            </a:r>
            <a:r>
              <a:rPr lang="en-US" altLang="zh-TW" sz="36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懂得分享</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愛</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分享</a:t>
            </a:r>
            <a:endParaRPr lang="en-US" altLang="zh-TW" sz="4000" dirty="0">
              <a:solidFill>
                <a:schemeClr val="bg1"/>
              </a:solidFill>
              <a:ea typeface="華康儷中黑" panose="020B0509000000000000" pitchFamily="49" charset="-120"/>
            </a:endParaRPr>
          </a:p>
          <a:p>
            <a:pPr marL="360000" indent="-457200" algn="l">
              <a:spcBef>
                <a:spcPts val="0"/>
              </a:spcBef>
              <a:spcAft>
                <a:spcPts val="1200"/>
              </a:spcAft>
            </a:pPr>
            <a:r>
              <a:rPr lang="zh-TW" altLang="en-US" sz="3600" dirty="0">
                <a:solidFill>
                  <a:schemeClr val="bg1"/>
                </a:solidFill>
                <a:ea typeface="華康儷中黑" panose="020B0509000000000000" pitchFamily="49" charset="-120"/>
              </a:rPr>
              <a:t>哭泣</a:t>
            </a:r>
            <a:r>
              <a:rPr lang="en-US" altLang="zh-TW" sz="3600" dirty="0">
                <a:solidFill>
                  <a:schemeClr val="bg1"/>
                </a:solidFill>
                <a:ea typeface="華康儷中黑" panose="020B0509000000000000" pitchFamily="49" charset="-120"/>
              </a:rPr>
              <a:t>/</a:t>
            </a:r>
            <a:r>
              <a:rPr lang="zh-TW" altLang="en-US" sz="3600" dirty="0">
                <a:solidFill>
                  <a:schemeClr val="bg1"/>
                </a:solidFill>
                <a:ea typeface="華康儷中黑" panose="020B0509000000000000" pitchFamily="49" charset="-120"/>
              </a:rPr>
              <a:t>歡笑</a:t>
            </a:r>
            <a:r>
              <a:rPr lang="en-US" altLang="zh-TW" sz="3600" dirty="0">
                <a:solidFill>
                  <a:schemeClr val="bg1"/>
                </a:solidFill>
                <a:ea typeface="華康儷中黑" panose="020B0509000000000000" pitchFamily="49" charset="-120"/>
              </a:rPr>
              <a:t>:</a:t>
            </a:r>
            <a:r>
              <a:rPr lang="zh-TW" altLang="en-US" sz="4000" dirty="0">
                <a:solidFill>
                  <a:srgbClr val="FFFF00"/>
                </a:solidFill>
                <a:ea typeface="華康儷中黑" panose="020B0509000000000000" pitchFamily="49" charset="-120"/>
              </a:rPr>
              <a:t>一點浩然氣</a:t>
            </a:r>
            <a:r>
              <a:rPr lang="en-US" altLang="zh-TW" sz="4000" dirty="0">
                <a:solidFill>
                  <a:srgbClr val="FFFF00"/>
                </a:solidFill>
                <a:ea typeface="華康儷中黑" panose="020B0509000000000000" pitchFamily="49" charset="-120"/>
              </a:rPr>
              <a:t>,</a:t>
            </a:r>
            <a:r>
              <a:rPr lang="zh-TW" altLang="en-US" sz="4000" dirty="0">
                <a:solidFill>
                  <a:srgbClr val="FFFF00"/>
                </a:solidFill>
                <a:ea typeface="華康儷中黑" panose="020B0509000000000000" pitchFamily="49" charset="-120"/>
              </a:rPr>
              <a:t>千里快哉風</a:t>
            </a:r>
            <a:r>
              <a:rPr lang="en-US" altLang="zh-TW" sz="2400" dirty="0">
                <a:solidFill>
                  <a:schemeClr val="bg1"/>
                </a:solidFill>
                <a:ea typeface="華康儷中黑" panose="020B0509000000000000" pitchFamily="49" charset="-120"/>
              </a:rPr>
              <a:t>(</a:t>
            </a:r>
            <a:r>
              <a:rPr lang="zh-TW" altLang="en-US" sz="2400" dirty="0">
                <a:solidFill>
                  <a:schemeClr val="bg1"/>
                </a:solidFill>
                <a:ea typeface="華康儷中黑" panose="020B0509000000000000" pitchFamily="49" charset="-120"/>
              </a:rPr>
              <a:t>蘇東坡</a:t>
            </a:r>
            <a:r>
              <a:rPr lang="en-US" altLang="zh-TW" sz="2400" dirty="0">
                <a:solidFill>
                  <a:schemeClr val="bg1"/>
                </a:solidFill>
                <a:ea typeface="華康儷中黑" panose="020B0509000000000000" pitchFamily="49" charset="-120"/>
              </a:rPr>
              <a:t>)</a:t>
            </a:r>
          </a:p>
          <a:p>
            <a:pPr marL="360000" indent="-457200" algn="l">
              <a:spcBef>
                <a:spcPts val="0"/>
              </a:spcBef>
              <a:spcAft>
                <a:spcPts val="1200"/>
              </a:spcAft>
            </a:pPr>
            <a:r>
              <a:rPr lang="zh-TW" altLang="en-US" sz="3600" dirty="0">
                <a:solidFill>
                  <a:schemeClr val="bg1"/>
                </a:solidFill>
                <a:ea typeface="華康儷中黑" panose="020B0509000000000000" pitchFamily="49" charset="-120"/>
              </a:rPr>
              <a:t>迫害</a:t>
            </a:r>
            <a:r>
              <a:rPr lang="en-US" altLang="zh-TW" sz="3600" dirty="0">
                <a:solidFill>
                  <a:schemeClr val="bg1"/>
                </a:solidFill>
                <a:ea typeface="華康儷中黑" panose="020B0509000000000000" pitchFamily="49" charset="-120"/>
              </a:rPr>
              <a:t>/</a:t>
            </a:r>
            <a:r>
              <a:rPr lang="zh-TW" altLang="en-US" sz="3600" dirty="0">
                <a:solidFill>
                  <a:schemeClr val="bg1"/>
                </a:solidFill>
                <a:ea typeface="華康儷中黑" panose="020B0509000000000000" pitchFamily="49" charset="-120"/>
              </a:rPr>
              <a:t>誇讚</a:t>
            </a:r>
            <a:r>
              <a:rPr lang="en-US" altLang="zh-TW" sz="3600" dirty="0">
                <a:solidFill>
                  <a:schemeClr val="bg1"/>
                </a:solidFill>
                <a:ea typeface="華康儷中黑" panose="020B0509000000000000" pitchFamily="49" charset="-120"/>
              </a:rPr>
              <a:t>:</a:t>
            </a:r>
            <a:r>
              <a:rPr lang="zh-CN" altLang="en-US" sz="3700" dirty="0">
                <a:solidFill>
                  <a:schemeClr val="bg1"/>
                </a:solidFill>
                <a:ea typeface="華康儷中黑" panose="020B0509000000000000" pitchFamily="49" charset="-120"/>
              </a:rPr>
              <a:t>俯仰無愧天地</a:t>
            </a:r>
            <a:r>
              <a:rPr lang="en-US" altLang="zh-CN" sz="3700" dirty="0">
                <a:solidFill>
                  <a:schemeClr val="bg1"/>
                </a:solidFill>
                <a:ea typeface="華康儷中黑" panose="020B0509000000000000" pitchFamily="49" charset="-120"/>
              </a:rPr>
              <a:t>,</a:t>
            </a:r>
            <a:r>
              <a:rPr lang="zh-CN" altLang="en-US" sz="3700" dirty="0">
                <a:solidFill>
                  <a:schemeClr val="bg1"/>
                </a:solidFill>
                <a:ea typeface="華康儷中黑" panose="020B0509000000000000" pitchFamily="49" charset="-120"/>
              </a:rPr>
              <a:t>褒貶自有春秋</a:t>
            </a:r>
            <a:r>
              <a:rPr lang="en-US" altLang="zh-CN" sz="3700" dirty="0">
                <a:solidFill>
                  <a:schemeClr val="bg1"/>
                </a:solidFill>
                <a:ea typeface="華康儷中黑" panose="020B0509000000000000" pitchFamily="49" charset="-120"/>
              </a:rPr>
              <a:t>/</a:t>
            </a:r>
            <a:r>
              <a:rPr lang="zh-TW" altLang="en-US" sz="3700" dirty="0">
                <a:solidFill>
                  <a:srgbClr val="FFFF00"/>
                </a:solidFill>
                <a:ea typeface="華康儷中黑" panose="020B0509000000000000" pitchFamily="49" charset="-120"/>
              </a:rPr>
              <a:t>天主</a:t>
            </a:r>
            <a:endParaRPr lang="en-US" altLang="zh-TW" sz="3700" dirty="0">
              <a:solidFill>
                <a:srgbClr val="FFFF00"/>
              </a:solidFill>
              <a:ea typeface="華康儷中黑" panose="020B0509000000000000" pitchFamily="49" charset="-120"/>
            </a:endParaRPr>
          </a:p>
          <a:p>
            <a:r>
              <a:rPr lang="zh-CN" altLang="en-US" sz="4000" dirty="0">
                <a:solidFill>
                  <a:schemeClr val="bg1"/>
                </a:solidFill>
                <a:latin typeface="華康儷粗宋(P)" panose="02020700000000000000" pitchFamily="18" charset="-120"/>
                <a:ea typeface="華康儷粗宋(P)" panose="02020700000000000000" pitchFamily="18" charset="-120"/>
              </a:rPr>
              <a:t>仰不愧</a:t>
            </a:r>
            <a:r>
              <a:rPr lang="en-US" altLang="zh-CN" sz="2400" dirty="0">
                <a:solidFill>
                  <a:schemeClr val="bg1"/>
                </a:solidFill>
                <a:latin typeface="華康儷粗宋(P)" panose="02020700000000000000" pitchFamily="18" charset="-120"/>
                <a:ea typeface="華康儷粗宋(P)" panose="02020700000000000000" pitchFamily="18" charset="-120"/>
              </a:rPr>
              <a:t>,</a:t>
            </a:r>
            <a:r>
              <a:rPr lang="zh-CN" altLang="en-US" sz="4000" dirty="0">
                <a:solidFill>
                  <a:schemeClr val="bg1"/>
                </a:solidFill>
                <a:latin typeface="華康儷粗宋(P)" panose="02020700000000000000" pitchFamily="18" charset="-120"/>
                <a:ea typeface="華康儷粗宋(P)" panose="02020700000000000000" pitchFamily="18" charset="-120"/>
              </a:rPr>
              <a:t>俯不怍</a:t>
            </a:r>
            <a:r>
              <a:rPr lang="en-US" altLang="zh-CN" sz="2400" dirty="0">
                <a:solidFill>
                  <a:schemeClr val="bg1"/>
                </a:solidFill>
                <a:latin typeface="華康儷粗宋(P)" panose="02020700000000000000" pitchFamily="18" charset="-120"/>
                <a:ea typeface="華康儷粗宋(P)" panose="02020700000000000000" pitchFamily="18" charset="-120"/>
              </a:rPr>
              <a:t>,</a:t>
            </a:r>
            <a:r>
              <a:rPr lang="zh-CN" altLang="en-US" sz="4000" dirty="0">
                <a:solidFill>
                  <a:schemeClr val="bg1"/>
                </a:solidFill>
                <a:latin typeface="華康儷粗宋(P)" panose="02020700000000000000" pitchFamily="18" charset="-120"/>
                <a:ea typeface="華康儷粗宋(P)" panose="02020700000000000000" pitchFamily="18" charset="-120"/>
              </a:rPr>
              <a:t>戒慎恐懼</a:t>
            </a:r>
            <a:r>
              <a:rPr lang="en-US" altLang="zh-CN" sz="2400" dirty="0">
                <a:solidFill>
                  <a:schemeClr val="bg1"/>
                </a:solidFill>
                <a:latin typeface="華康儷粗宋(P)" panose="02020700000000000000" pitchFamily="18" charset="-120"/>
                <a:ea typeface="華康儷粗宋(P)" panose="02020700000000000000" pitchFamily="18" charset="-120"/>
              </a:rPr>
              <a:t>,</a:t>
            </a:r>
            <a:r>
              <a:rPr lang="zh-CN" altLang="en-US" sz="4000" dirty="0">
                <a:solidFill>
                  <a:schemeClr val="bg1"/>
                </a:solidFill>
                <a:latin typeface="華康儷粗宋(P)" panose="02020700000000000000" pitchFamily="18" charset="-120"/>
                <a:ea typeface="華康儷粗宋(P)" panose="02020700000000000000" pitchFamily="18" charset="-120"/>
              </a:rPr>
              <a:t>乃君子</a:t>
            </a:r>
            <a:r>
              <a:rPr lang="zh-CN" altLang="en-US" sz="4000" dirty="0">
                <a:solidFill>
                  <a:srgbClr val="FFFF00"/>
                </a:solidFill>
                <a:latin typeface="華康儷粗宋(P)" panose="02020700000000000000" pitchFamily="18" charset="-120"/>
                <a:ea typeface="華康儷粗宋(P)" panose="02020700000000000000" pitchFamily="18" charset="-120"/>
              </a:rPr>
              <a:t>持身之本</a:t>
            </a:r>
          </a:p>
          <a:p>
            <a:r>
              <a:rPr lang="zh-CN" altLang="en-US" sz="4000" dirty="0">
                <a:solidFill>
                  <a:schemeClr val="bg1"/>
                </a:solidFill>
                <a:latin typeface="華康儷粗宋(P)" panose="02020700000000000000" pitchFamily="18" charset="-120"/>
                <a:ea typeface="華康儷粗宋(P)" panose="02020700000000000000" pitchFamily="18" charset="-120"/>
              </a:rPr>
              <a:t>上不欺</a:t>
            </a:r>
            <a:r>
              <a:rPr lang="en-US" altLang="zh-CN" sz="2400" dirty="0">
                <a:solidFill>
                  <a:schemeClr val="bg1"/>
                </a:solidFill>
                <a:latin typeface="華康儷粗宋(P)" panose="02020700000000000000" pitchFamily="18" charset="-120"/>
                <a:ea typeface="華康儷粗宋(P)" panose="02020700000000000000" pitchFamily="18" charset="-120"/>
              </a:rPr>
              <a:t>,</a:t>
            </a:r>
            <a:r>
              <a:rPr lang="zh-CN" altLang="en-US" sz="4000" dirty="0">
                <a:solidFill>
                  <a:schemeClr val="bg1"/>
                </a:solidFill>
                <a:latin typeface="華康儷粗宋(P)" panose="02020700000000000000" pitchFamily="18" charset="-120"/>
                <a:ea typeface="華康儷粗宋(P)" panose="02020700000000000000" pitchFamily="18" charset="-120"/>
              </a:rPr>
              <a:t>下不</a:t>
            </a:r>
            <a:r>
              <a:rPr lang="zh-TW" altLang="en-US" sz="4000" dirty="0">
                <a:solidFill>
                  <a:schemeClr val="bg1"/>
                </a:solidFill>
                <a:latin typeface="華康儷粗宋(P)" panose="02020700000000000000" pitchFamily="18" charset="-120"/>
                <a:ea typeface="華康儷粗宋(P)" panose="02020700000000000000" pitchFamily="18" charset="-120"/>
              </a:rPr>
              <a:t>瞞</a:t>
            </a:r>
            <a:r>
              <a:rPr lang="en-US" altLang="zh-CN" sz="2400" dirty="0">
                <a:solidFill>
                  <a:schemeClr val="bg1"/>
                </a:solidFill>
                <a:latin typeface="華康儷粗宋(P)" panose="02020700000000000000" pitchFamily="18" charset="-120"/>
                <a:ea typeface="華康儷粗宋(P)" panose="02020700000000000000" pitchFamily="18" charset="-120"/>
              </a:rPr>
              <a:t>,</a:t>
            </a:r>
            <a:r>
              <a:rPr lang="zh-CN" altLang="en-US" sz="4000" dirty="0">
                <a:solidFill>
                  <a:schemeClr val="bg1"/>
                </a:solidFill>
                <a:latin typeface="華康儷粗宋(P)" panose="02020700000000000000" pitchFamily="18" charset="-120"/>
                <a:ea typeface="華康儷粗宋(P)" panose="02020700000000000000" pitchFamily="18" charset="-120"/>
              </a:rPr>
              <a:t>正大光明</a:t>
            </a:r>
            <a:r>
              <a:rPr lang="en-US" altLang="zh-CN" sz="2400" dirty="0">
                <a:solidFill>
                  <a:schemeClr val="bg1"/>
                </a:solidFill>
                <a:latin typeface="華康儷粗宋(P)" panose="02020700000000000000" pitchFamily="18" charset="-120"/>
                <a:ea typeface="華康儷粗宋(P)" panose="02020700000000000000" pitchFamily="18" charset="-120"/>
              </a:rPr>
              <a:t>,</a:t>
            </a:r>
            <a:r>
              <a:rPr lang="zh-CN" altLang="en-US" sz="4000" dirty="0">
                <a:solidFill>
                  <a:schemeClr val="bg1"/>
                </a:solidFill>
                <a:latin typeface="華康儷粗宋(P)" panose="02020700000000000000" pitchFamily="18" charset="-120"/>
                <a:ea typeface="華康儷粗宋(P)" panose="02020700000000000000" pitchFamily="18" charset="-120"/>
              </a:rPr>
              <a:t>是丈夫</a:t>
            </a:r>
            <a:r>
              <a:rPr lang="zh-CN" altLang="en-US" sz="4000" dirty="0">
                <a:solidFill>
                  <a:srgbClr val="00FF00"/>
                </a:solidFill>
                <a:latin typeface="華康儷粗宋(P)" panose="02020700000000000000" pitchFamily="18" charset="-120"/>
                <a:ea typeface="華康儷粗宋(P)" panose="02020700000000000000" pitchFamily="18" charset="-120"/>
              </a:rPr>
              <a:t>立世之方</a:t>
            </a:r>
            <a:endParaRPr lang="zh-TW" altLang="en-US" sz="4000" dirty="0">
              <a:solidFill>
                <a:srgbClr val="00FF00"/>
              </a:solidFill>
              <a:latin typeface="華康儷粗宋(P)" panose="02020700000000000000" pitchFamily="18" charset="-120"/>
              <a:ea typeface="華康儷粗宋(P)" panose="02020700000000000000" pitchFamily="18" charset="-120"/>
            </a:endParaRPr>
          </a:p>
        </p:txBody>
      </p:sp>
      <p:sp>
        <p:nvSpPr>
          <p:cNvPr id="2" name="文字方塊 1">
            <a:extLst>
              <a:ext uri="{FF2B5EF4-FFF2-40B4-BE49-F238E27FC236}">
                <a16:creationId xmlns:a16="http://schemas.microsoft.com/office/drawing/2014/main" id="{94CA0FCF-6E6D-4431-B344-61D86C422FC9}"/>
              </a:ext>
            </a:extLst>
          </p:cNvPr>
          <p:cNvSpPr txBox="1"/>
          <p:nvPr/>
        </p:nvSpPr>
        <p:spPr>
          <a:xfrm rot="21328577">
            <a:off x="243304" y="708419"/>
            <a:ext cx="8661221" cy="5016758"/>
          </a:xfrm>
          <a:prstGeom prst="rect">
            <a:avLst/>
          </a:prstGeom>
          <a:noFill/>
          <a:ln w="76200">
            <a:solidFill>
              <a:schemeClr val="bg1"/>
            </a:solidFill>
          </a:ln>
        </p:spPr>
        <p:txBody>
          <a:bodyPr wrap="square" rtlCol="0">
            <a:spAutoFit/>
          </a:bodyPr>
          <a:lstStyle/>
          <a:p>
            <a:pPr algn="ctr"/>
            <a:r>
              <a:rPr lang="zh-TW" altLang="en-US" sz="8000" dirty="0">
                <a:solidFill>
                  <a:srgbClr val="FF0000"/>
                </a:solidFill>
                <a:effectLst>
                  <a:outerShdw blurRad="38100" dist="38100" dir="2700000" algn="tl">
                    <a:srgbClr val="000000">
                      <a:alpha val="43137"/>
                    </a:srgbClr>
                  </a:outerShdw>
                </a:effectLst>
                <a:latin typeface="+mn-lt"/>
                <a:ea typeface="華康儷粗圓" panose="020F0709000000000000" pitchFamily="49" charset="-120"/>
              </a:rPr>
              <a:t>你的美夢</a:t>
            </a:r>
            <a:r>
              <a:rPr lang="en-US" altLang="zh-TW" sz="8000" dirty="0">
                <a:solidFill>
                  <a:srgbClr val="FF0000"/>
                </a:solidFill>
                <a:effectLst>
                  <a:outerShdw blurRad="38100" dist="38100" dir="2700000" algn="tl">
                    <a:srgbClr val="000000">
                      <a:alpha val="43137"/>
                    </a:srgbClr>
                  </a:outerShdw>
                </a:effectLst>
                <a:latin typeface="+mn-lt"/>
                <a:ea typeface="華康儷粗圓" panose="020F0709000000000000" pitchFamily="49" charset="-120"/>
              </a:rPr>
              <a:t>,</a:t>
            </a:r>
            <a:r>
              <a:rPr lang="zh-TW" altLang="en-US" sz="8000" dirty="0">
                <a:solidFill>
                  <a:srgbClr val="FF0000"/>
                </a:solidFill>
                <a:effectLst>
                  <a:outerShdw blurRad="38100" dist="38100" dir="2700000" algn="tl">
                    <a:srgbClr val="000000">
                      <a:alpha val="43137"/>
                    </a:srgbClr>
                  </a:outerShdw>
                </a:effectLst>
                <a:latin typeface="+mn-lt"/>
                <a:ea typeface="華康儷粗圓" panose="020F0709000000000000" pitchFamily="49" charset="-120"/>
              </a:rPr>
              <a:t>我的追求</a:t>
            </a:r>
            <a:endParaRPr lang="en-US" altLang="zh-TW" sz="8000" dirty="0">
              <a:solidFill>
                <a:srgbClr val="FF0000"/>
              </a:solidFill>
              <a:effectLst>
                <a:outerShdw blurRad="38100" dist="38100" dir="2700000" algn="tl">
                  <a:srgbClr val="000000">
                    <a:alpha val="43137"/>
                  </a:srgbClr>
                </a:outerShdw>
              </a:effectLst>
              <a:latin typeface="+mn-lt"/>
              <a:ea typeface="華康儷粗圓" panose="020F0709000000000000" pitchFamily="49" charset="-120"/>
            </a:endParaRPr>
          </a:p>
          <a:p>
            <a:pPr algn="ctr"/>
            <a:r>
              <a:rPr lang="zh-TW" altLang="en-US" sz="8000" dirty="0">
                <a:solidFill>
                  <a:srgbClr val="FFFF00"/>
                </a:solidFill>
                <a:effectLst>
                  <a:outerShdw blurRad="38100" dist="38100" dir="2700000" algn="tl">
                    <a:srgbClr val="000000">
                      <a:alpha val="43137"/>
                    </a:srgbClr>
                  </a:outerShdw>
                </a:effectLst>
                <a:latin typeface="+mn-lt"/>
                <a:ea typeface="華康儷粗圓" panose="020F0709000000000000" pitchFamily="49" charset="-120"/>
              </a:rPr>
              <a:t>你的理想</a:t>
            </a:r>
            <a:r>
              <a:rPr lang="en-US" altLang="zh-TW" sz="8000" dirty="0">
                <a:solidFill>
                  <a:srgbClr val="FFFF00"/>
                </a:solidFill>
                <a:effectLst>
                  <a:outerShdw blurRad="38100" dist="38100" dir="2700000" algn="tl">
                    <a:srgbClr val="000000">
                      <a:alpha val="43137"/>
                    </a:srgbClr>
                  </a:outerShdw>
                </a:effectLst>
                <a:latin typeface="+mn-lt"/>
                <a:ea typeface="華康儷粗圓" panose="020F0709000000000000" pitchFamily="49" charset="-120"/>
              </a:rPr>
              <a:t>,</a:t>
            </a:r>
            <a:r>
              <a:rPr lang="zh-TW" altLang="en-US" sz="8000" dirty="0">
                <a:solidFill>
                  <a:srgbClr val="FFFF00"/>
                </a:solidFill>
                <a:effectLst>
                  <a:outerShdw blurRad="38100" dist="38100" dir="2700000" algn="tl">
                    <a:srgbClr val="000000">
                      <a:alpha val="43137"/>
                    </a:srgbClr>
                  </a:outerShdw>
                </a:effectLst>
                <a:latin typeface="+mn-lt"/>
                <a:ea typeface="華康儷粗圓" panose="020F0709000000000000" pitchFamily="49" charset="-120"/>
              </a:rPr>
              <a:t>我的生活</a:t>
            </a:r>
            <a:r>
              <a:rPr lang="zh-TW" altLang="en-US" sz="8000" dirty="0">
                <a:solidFill>
                  <a:srgbClr val="FF0000"/>
                </a:solidFill>
                <a:effectLst>
                  <a:outerShdw blurRad="38100" dist="38100" dir="2700000" algn="tl">
                    <a:srgbClr val="000000">
                      <a:alpha val="43137"/>
                    </a:srgbClr>
                  </a:outerShdw>
                </a:effectLst>
                <a:latin typeface="+mn-lt"/>
                <a:ea typeface="華康儷粗圓" panose="020F0709000000000000" pitchFamily="49" charset="-120"/>
              </a:rPr>
              <a:t>你的自我</a:t>
            </a:r>
            <a:r>
              <a:rPr lang="en-US" altLang="zh-TW" sz="8000" dirty="0">
                <a:solidFill>
                  <a:srgbClr val="FF0000"/>
                </a:solidFill>
                <a:effectLst>
                  <a:outerShdw blurRad="38100" dist="38100" dir="2700000" algn="tl">
                    <a:srgbClr val="000000">
                      <a:alpha val="43137"/>
                    </a:srgbClr>
                  </a:outerShdw>
                </a:effectLst>
                <a:latin typeface="+mn-lt"/>
                <a:ea typeface="華康儷粗圓" panose="020F0709000000000000" pitchFamily="49" charset="-120"/>
              </a:rPr>
              <a:t>,</a:t>
            </a:r>
            <a:r>
              <a:rPr lang="zh-TW" altLang="en-US" sz="8000" dirty="0">
                <a:solidFill>
                  <a:srgbClr val="FF0000"/>
                </a:solidFill>
                <a:effectLst>
                  <a:outerShdw blurRad="38100" dist="38100" dir="2700000" algn="tl">
                    <a:srgbClr val="000000">
                      <a:alpha val="43137"/>
                    </a:srgbClr>
                  </a:outerShdw>
                </a:effectLst>
                <a:latin typeface="+mn-lt"/>
                <a:ea typeface="華康儷粗圓" panose="020F0709000000000000" pitchFamily="49" charset="-120"/>
              </a:rPr>
              <a:t>我的獻身</a:t>
            </a:r>
            <a:endParaRPr lang="en-US" altLang="zh-TW" sz="8000" dirty="0">
              <a:solidFill>
                <a:srgbClr val="FF0000"/>
              </a:solidFill>
              <a:effectLst>
                <a:outerShdw blurRad="38100" dist="38100" dir="2700000" algn="tl">
                  <a:srgbClr val="000000">
                    <a:alpha val="43137"/>
                  </a:srgbClr>
                </a:outerShdw>
              </a:effectLst>
              <a:latin typeface="+mn-lt"/>
              <a:ea typeface="華康儷粗圓" panose="020F0709000000000000" pitchFamily="49" charset="-120"/>
            </a:endParaRPr>
          </a:p>
          <a:p>
            <a:pPr algn="ctr"/>
            <a:r>
              <a:rPr lang="zh-TW" altLang="en-US" sz="8000" dirty="0">
                <a:solidFill>
                  <a:srgbClr val="00FF00"/>
                </a:solidFill>
                <a:effectLst>
                  <a:outerShdw blurRad="38100" dist="38100" dir="2700000" algn="tl">
                    <a:srgbClr val="000000">
                      <a:alpha val="43137"/>
                    </a:srgbClr>
                  </a:outerShdw>
                </a:effectLst>
                <a:latin typeface="+mn-lt"/>
                <a:ea typeface="華康儷粗圓" panose="020F0709000000000000" pitchFamily="49" charset="-120"/>
              </a:rPr>
              <a:t>你的放棄</a:t>
            </a:r>
            <a:r>
              <a:rPr lang="en-US" altLang="zh-TW" sz="8000" dirty="0">
                <a:solidFill>
                  <a:srgbClr val="00FF00"/>
                </a:solidFill>
                <a:effectLst>
                  <a:outerShdw blurRad="38100" dist="38100" dir="2700000" algn="tl">
                    <a:srgbClr val="000000">
                      <a:alpha val="43137"/>
                    </a:srgbClr>
                  </a:outerShdw>
                </a:effectLst>
                <a:latin typeface="+mn-lt"/>
                <a:ea typeface="華康儷粗圓" panose="020F0709000000000000" pitchFamily="49" charset="-120"/>
              </a:rPr>
              <a:t>,</a:t>
            </a:r>
            <a:r>
              <a:rPr lang="zh-TW" altLang="en-US" sz="8000" dirty="0">
                <a:solidFill>
                  <a:srgbClr val="00FF00"/>
                </a:solidFill>
                <a:effectLst>
                  <a:outerShdw blurRad="38100" dist="38100" dir="2700000" algn="tl">
                    <a:srgbClr val="000000">
                      <a:alpha val="43137"/>
                    </a:srgbClr>
                  </a:outerShdw>
                </a:effectLst>
                <a:latin typeface="+mn-lt"/>
                <a:ea typeface="華康儷粗圓" panose="020F0709000000000000" pitchFamily="49" charset="-120"/>
              </a:rPr>
              <a:t>我的選擇</a:t>
            </a:r>
          </a:p>
        </p:txBody>
      </p:sp>
    </p:spTree>
    <p:extLst>
      <p:ext uri="{BB962C8B-B14F-4D97-AF65-F5344CB8AC3E}">
        <p14:creationId xmlns:p14="http://schemas.microsoft.com/office/powerpoint/2010/main" val="3789178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01EF5EF6-F2FE-4795-A72C-F34EC9020782}"/>
              </a:ext>
            </a:extLst>
          </p:cNvPr>
          <p:cNvSpPr>
            <a:spLocks noGrp="1"/>
          </p:cNvSpPr>
          <p:nvPr>
            <p:ph type="subTitle" idx="1"/>
          </p:nvPr>
        </p:nvSpPr>
        <p:spPr>
          <a:xfrm>
            <a:off x="0" y="188640"/>
            <a:ext cx="9144000" cy="6408712"/>
          </a:xfrm>
        </p:spPr>
        <p:txBody>
          <a:bodyPr/>
          <a:lstStyle/>
          <a:p>
            <a:pPr marL="360000" indent="-457200" algn="l">
              <a:lnSpc>
                <a:spcPts val="5000"/>
              </a:lnSpc>
              <a:spcBef>
                <a:spcPts val="0"/>
              </a:spcBef>
              <a:spcAft>
                <a:spcPts val="0"/>
              </a:spcAft>
            </a:pPr>
            <a:r>
              <a:rPr lang="zh-TW" altLang="en-US" sz="4000" dirty="0">
                <a:solidFill>
                  <a:srgbClr val="FFFF00"/>
                </a:solidFill>
                <a:highlight>
                  <a:srgbClr val="FF0000"/>
                </a:highlight>
                <a:ea typeface="華康儷中黑" panose="020B0509000000000000" pitchFamily="49" charset="-120"/>
              </a:rPr>
              <a:t>神貧</a:t>
            </a:r>
            <a:r>
              <a:rPr lang="en-US" altLang="zh-TW" sz="4000" dirty="0">
                <a:solidFill>
                  <a:srgbClr val="FFFF00"/>
                </a:solidFill>
                <a:ea typeface="華康儷中黑" panose="020B0509000000000000" pitchFamily="49" charset="-120"/>
              </a:rPr>
              <a:t>:</a:t>
            </a:r>
            <a:r>
              <a:rPr lang="zh-TW" altLang="en-US" sz="4000" dirty="0">
                <a:solidFill>
                  <a:schemeClr val="bg1"/>
                </a:solidFill>
                <a:ea typeface="華康儷中黑" panose="020B0509000000000000" pitchFamily="49" charset="-120"/>
              </a:rPr>
              <a:t>安貧樂道</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惜緣惜福</a:t>
            </a:r>
            <a:r>
              <a:rPr lang="en-US" altLang="zh-TW" dirty="0">
                <a:solidFill>
                  <a:schemeClr val="bg1"/>
                </a:solidFill>
                <a:ea typeface="華康儷中黑" panose="020B0509000000000000" pitchFamily="49" charset="-120"/>
              </a:rPr>
              <a:t>(</a:t>
            </a:r>
            <a:r>
              <a:rPr lang="zh-TW" altLang="en-US" dirty="0">
                <a:solidFill>
                  <a:srgbClr val="FFFF00"/>
                </a:solidFill>
                <a:ea typeface="華康儷中黑" panose="020B0509000000000000" pitchFamily="49" charset="-120"/>
              </a:rPr>
              <a:t>享受</a:t>
            </a:r>
            <a:r>
              <a:rPr lang="en-US" altLang="zh-TW" dirty="0">
                <a:solidFill>
                  <a:schemeClr val="bg1"/>
                </a:solidFill>
                <a:ea typeface="華康儷中黑" panose="020B0509000000000000" pitchFamily="49" charset="-120"/>
              </a:rPr>
              <a:t>)</a:t>
            </a:r>
            <a:r>
              <a:rPr lang="en-US" altLang="zh-TW" sz="4000" dirty="0">
                <a:solidFill>
                  <a:schemeClr val="bg1"/>
                </a:solidFill>
                <a:ea typeface="華康儷中黑" panose="020B0509000000000000" pitchFamily="49" charset="-120"/>
              </a:rPr>
              <a:t>,</a:t>
            </a:r>
            <a:r>
              <a:rPr lang="zh-TW" altLang="en-US" sz="4000" dirty="0">
                <a:solidFill>
                  <a:schemeClr val="bg1"/>
                </a:solidFill>
                <a:highlight>
                  <a:srgbClr val="FF0000"/>
                </a:highlight>
                <a:ea typeface="華康儷中黑" panose="020B0509000000000000" pitchFamily="49" charset="-120"/>
              </a:rPr>
              <a:t>知足常樂</a:t>
            </a:r>
            <a:r>
              <a:rPr lang="en-US" altLang="zh-TW" sz="4000" dirty="0">
                <a:solidFill>
                  <a:schemeClr val="bg1"/>
                </a:solidFill>
                <a:ea typeface="華康儷中黑" panose="020B0509000000000000" pitchFamily="49" charset="-120"/>
              </a:rPr>
              <a:t>,</a:t>
            </a:r>
          </a:p>
          <a:p>
            <a:pPr marL="360000" indent="-457200" algn="l">
              <a:lnSpc>
                <a:spcPts val="4900"/>
              </a:lnSpc>
              <a:spcBef>
                <a:spcPts val="0"/>
              </a:spcBef>
              <a:spcAft>
                <a:spcPts val="0"/>
              </a:spcAft>
            </a:pPr>
            <a:r>
              <a:rPr lang="en-US" altLang="zh-TW" sz="4000" dirty="0">
                <a:solidFill>
                  <a:schemeClr val="bg1"/>
                </a:solidFill>
                <a:ea typeface="華康儷中黑" panose="020B0509000000000000" pitchFamily="49" charset="-120"/>
              </a:rPr>
              <a:t>        </a:t>
            </a:r>
            <a:r>
              <a:rPr lang="zh-TW" altLang="en-US" sz="4000" dirty="0">
                <a:solidFill>
                  <a:schemeClr val="bg1"/>
                </a:solidFill>
                <a:ea typeface="華康儷中黑" panose="020B0509000000000000" pitchFamily="49" charset="-120"/>
              </a:rPr>
              <a:t>快樂</a:t>
            </a:r>
            <a:r>
              <a:rPr lang="zh-TW" altLang="en-US" sz="3600" dirty="0">
                <a:solidFill>
                  <a:schemeClr val="bg1"/>
                </a:solidFill>
                <a:ea typeface="華康儷中黑" panose="020B0509000000000000" pitchFamily="49" charset="-120"/>
              </a:rPr>
              <a:t>不是因擁有多</a:t>
            </a:r>
            <a:r>
              <a:rPr lang="en-US" altLang="zh-TW" sz="3600" dirty="0">
                <a:solidFill>
                  <a:schemeClr val="bg1"/>
                </a:solidFill>
                <a:ea typeface="華康儷中黑" panose="020B0509000000000000" pitchFamily="49" charset="-120"/>
              </a:rPr>
              <a:t>,</a:t>
            </a:r>
            <a:r>
              <a:rPr lang="zh-TW" altLang="en-US" sz="3600" dirty="0">
                <a:solidFill>
                  <a:schemeClr val="bg1"/>
                </a:solidFill>
                <a:ea typeface="華康儷中黑" panose="020B0509000000000000" pitchFamily="49" charset="-120"/>
              </a:rPr>
              <a:t>而是因計較少</a:t>
            </a:r>
            <a:r>
              <a:rPr lang="en-US" altLang="zh-TW" sz="3600" dirty="0">
                <a:solidFill>
                  <a:schemeClr val="bg1"/>
                </a:solidFill>
                <a:ea typeface="華康儷中黑" panose="020B0509000000000000" pitchFamily="49" charset="-120"/>
              </a:rPr>
              <a:t> </a:t>
            </a:r>
          </a:p>
          <a:p>
            <a:pPr marL="360000" indent="-457200" algn="l">
              <a:lnSpc>
                <a:spcPts val="5400"/>
              </a:lnSpc>
              <a:spcBef>
                <a:spcPts val="0"/>
              </a:spcBef>
              <a:spcAft>
                <a:spcPts val="0"/>
              </a:spcAft>
            </a:pPr>
            <a:r>
              <a:rPr lang="zh-TW" altLang="en-US" sz="4000" dirty="0">
                <a:solidFill>
                  <a:srgbClr val="00FF00"/>
                </a:solidFill>
                <a:ea typeface="華康儷中黑" panose="020B0509000000000000" pitchFamily="49" charset="-120"/>
              </a:rPr>
              <a:t>哀慟</a:t>
            </a:r>
            <a:r>
              <a:rPr lang="en-US" altLang="zh-TW" sz="4000" dirty="0">
                <a:solidFill>
                  <a:schemeClr val="bg1"/>
                </a:solidFill>
                <a:ea typeface="華康儷中黑" panose="020B0509000000000000" pitchFamily="49" charset="-120"/>
              </a:rPr>
              <a:t>:</a:t>
            </a:r>
            <a:r>
              <a:rPr lang="zh-TW" altLang="en-US" sz="4000" dirty="0">
                <a:solidFill>
                  <a:schemeClr val="bg1"/>
                </a:solidFill>
                <a:highlight>
                  <a:srgbClr val="FF0000"/>
                </a:highlight>
                <a:ea typeface="華康儷中黑" panose="020B0509000000000000" pitchFamily="49" charset="-120"/>
              </a:rPr>
              <a:t>為世界而哭</a:t>
            </a:r>
            <a:r>
              <a:rPr lang="en-US" altLang="zh-TW" sz="4000" dirty="0">
                <a:solidFill>
                  <a:schemeClr val="bg1"/>
                </a:solidFill>
                <a:ea typeface="華康儷中黑" panose="020B0509000000000000" pitchFamily="49" charset="-120"/>
              </a:rPr>
              <a:t>,</a:t>
            </a:r>
            <a:r>
              <a:rPr lang="zh-TW" altLang="en-US" sz="3600" dirty="0">
                <a:solidFill>
                  <a:schemeClr val="bg1"/>
                </a:solidFill>
                <a:ea typeface="華康儷中黑" panose="020B0509000000000000" pitchFamily="49" charset="-120"/>
              </a:rPr>
              <a:t>加強</a:t>
            </a:r>
            <a:r>
              <a:rPr lang="zh-TW" altLang="en-US" sz="4000" dirty="0">
                <a:solidFill>
                  <a:schemeClr val="bg1"/>
                </a:solidFill>
                <a:ea typeface="華康儷中黑" panose="020B0509000000000000" pitchFamily="49" charset="-120"/>
              </a:rPr>
              <a:t>改造世界的使命感</a:t>
            </a:r>
            <a:endParaRPr lang="en-US" altLang="zh-TW" sz="4000" dirty="0">
              <a:solidFill>
                <a:schemeClr val="bg1"/>
              </a:solidFill>
              <a:ea typeface="華康儷中黑" panose="020B0509000000000000" pitchFamily="49" charset="-120"/>
            </a:endParaRPr>
          </a:p>
          <a:p>
            <a:pPr marL="360000" indent="-457200" algn="l">
              <a:lnSpc>
                <a:spcPts val="5400"/>
              </a:lnSpc>
              <a:spcBef>
                <a:spcPts val="0"/>
              </a:spcBef>
              <a:spcAft>
                <a:spcPts val="0"/>
              </a:spcAft>
            </a:pPr>
            <a:r>
              <a:rPr lang="zh-TW" altLang="en-US" sz="4000" dirty="0">
                <a:solidFill>
                  <a:srgbClr val="0000FF"/>
                </a:solidFill>
                <a:highlight>
                  <a:srgbClr val="FFFF00"/>
                </a:highlight>
                <a:ea typeface="華康儷中黑" panose="020B0509000000000000" pitchFamily="49" charset="-120"/>
              </a:rPr>
              <a:t>溫良</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馴如羔羊</a:t>
            </a:r>
            <a:r>
              <a:rPr lang="en-US" altLang="zh-TW" sz="4000" dirty="0">
                <a:solidFill>
                  <a:schemeClr val="bg1"/>
                </a:solidFill>
                <a:ea typeface="華康儷中黑" panose="020B0509000000000000" pitchFamily="49" charset="-120"/>
              </a:rPr>
              <a:t>,</a:t>
            </a:r>
            <a:r>
              <a:rPr lang="zh-TW" altLang="en-US" sz="4000" dirty="0">
                <a:solidFill>
                  <a:schemeClr val="bg1"/>
                </a:solidFill>
                <a:highlight>
                  <a:srgbClr val="FF0000"/>
                </a:highlight>
                <a:ea typeface="華康儷中黑" panose="020B0509000000000000" pitchFamily="49" charset="-120"/>
              </a:rPr>
              <a:t>笑口常開</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不斤斤計較</a:t>
            </a:r>
            <a:r>
              <a:rPr lang="en-US" altLang="zh-TW" sz="4000" dirty="0">
                <a:solidFill>
                  <a:schemeClr val="bg1"/>
                </a:solidFill>
                <a:ea typeface="華康儷中黑" panose="020B0509000000000000" pitchFamily="49" charset="-120"/>
              </a:rPr>
              <a:t> </a:t>
            </a:r>
          </a:p>
          <a:p>
            <a:pPr marL="360000" indent="-457200" algn="l">
              <a:lnSpc>
                <a:spcPts val="5400"/>
              </a:lnSpc>
              <a:spcBef>
                <a:spcPts val="0"/>
              </a:spcBef>
              <a:spcAft>
                <a:spcPts val="0"/>
              </a:spcAft>
            </a:pPr>
            <a:r>
              <a:rPr lang="zh-TW" altLang="en-US" sz="4000" dirty="0">
                <a:solidFill>
                  <a:srgbClr val="FFFF00"/>
                </a:solidFill>
                <a:highlight>
                  <a:srgbClr val="0000FF"/>
                </a:highlight>
                <a:ea typeface="華康儷中黑" panose="020B0509000000000000" pitchFamily="49" charset="-120"/>
              </a:rPr>
              <a:t>飢渴慕義</a:t>
            </a:r>
            <a:r>
              <a:rPr lang="en-US" altLang="zh-TW" sz="4000" dirty="0">
                <a:solidFill>
                  <a:schemeClr val="bg1"/>
                </a:solidFill>
                <a:ea typeface="華康儷中黑" panose="020B0509000000000000" pitchFamily="49" charset="-120"/>
              </a:rPr>
              <a:t>:</a:t>
            </a:r>
            <a:r>
              <a:rPr lang="zh-TW" altLang="en-US" sz="4000" dirty="0">
                <a:solidFill>
                  <a:schemeClr val="bg1"/>
                </a:solidFill>
                <a:highlight>
                  <a:srgbClr val="FF0000"/>
                </a:highlight>
                <a:ea typeface="華康儷中黑" panose="020B0509000000000000" pitchFamily="49" charset="-120"/>
              </a:rPr>
              <a:t>追求</a:t>
            </a:r>
            <a:r>
              <a:rPr lang="zh-TW" altLang="en-US" sz="4000" dirty="0">
                <a:solidFill>
                  <a:schemeClr val="bg1"/>
                </a:solidFill>
                <a:ea typeface="華康儷中黑" panose="020B0509000000000000" pitchFamily="49" charset="-120"/>
              </a:rPr>
              <a:t>完美</a:t>
            </a:r>
            <a:r>
              <a:rPr lang="en-US" altLang="zh-TW" sz="3600" dirty="0">
                <a:solidFill>
                  <a:schemeClr val="bg1"/>
                </a:solidFill>
                <a:ea typeface="華康儷中黑" panose="020B0509000000000000" pitchFamily="49" charset="-120"/>
              </a:rPr>
              <a:t>(</a:t>
            </a:r>
            <a:r>
              <a:rPr lang="zh-TW" altLang="en-US" sz="3600" dirty="0">
                <a:solidFill>
                  <a:schemeClr val="bg1"/>
                </a:solidFill>
                <a:ea typeface="華康儷中黑" panose="020B0509000000000000" pitchFamily="49" charset="-120"/>
              </a:rPr>
              <a:t>好學</a:t>
            </a:r>
            <a:r>
              <a:rPr lang="zh-TW" altLang="en-US" sz="3600" dirty="0">
                <a:solidFill>
                  <a:srgbClr val="FFFF00"/>
                </a:solidFill>
                <a:ea typeface="華康儷中黑" panose="020B0509000000000000" pitchFamily="49" charset="-120"/>
              </a:rPr>
              <a:t>近乎</a:t>
            </a:r>
            <a:r>
              <a:rPr lang="zh-TW" altLang="en-US" sz="3600" dirty="0">
                <a:solidFill>
                  <a:schemeClr val="bg1"/>
                </a:solidFill>
                <a:ea typeface="華康儷中黑" panose="020B0509000000000000" pitchFamily="49" charset="-120"/>
              </a:rPr>
              <a:t>知</a:t>
            </a:r>
            <a:r>
              <a:rPr lang="en-US" altLang="zh-TW" sz="3600" dirty="0">
                <a:solidFill>
                  <a:schemeClr val="bg1"/>
                </a:solidFill>
                <a:ea typeface="華康儷中黑" panose="020B0509000000000000" pitchFamily="49" charset="-120"/>
              </a:rPr>
              <a:t>/</a:t>
            </a:r>
            <a:r>
              <a:rPr lang="zh-TW" altLang="en-US" sz="3600" dirty="0">
                <a:solidFill>
                  <a:schemeClr val="bg1"/>
                </a:solidFill>
                <a:ea typeface="華康儷中黑" panose="020B0509000000000000" pitchFamily="49" charset="-120"/>
              </a:rPr>
              <a:t>力行</a:t>
            </a:r>
            <a:r>
              <a:rPr lang="en-US" altLang="zh-TW" sz="3600" dirty="0">
                <a:solidFill>
                  <a:schemeClr val="bg1"/>
                </a:solidFill>
                <a:ea typeface="華康儷中黑" panose="020B0509000000000000" pitchFamily="49" charset="-120"/>
              </a:rPr>
              <a:t>/</a:t>
            </a:r>
            <a:r>
              <a:rPr lang="zh-TW" altLang="en-US" sz="3600" dirty="0">
                <a:solidFill>
                  <a:schemeClr val="bg1"/>
                </a:solidFill>
                <a:ea typeface="華康儷中黑" panose="020B0509000000000000" pitchFamily="49" charset="-120"/>
              </a:rPr>
              <a:t>知恥</a:t>
            </a:r>
            <a:r>
              <a:rPr lang="en-US" altLang="zh-TW" sz="3600" dirty="0">
                <a:solidFill>
                  <a:schemeClr val="bg1"/>
                </a:solidFill>
                <a:ea typeface="華康儷中黑" panose="020B0509000000000000" pitchFamily="49" charset="-120"/>
              </a:rPr>
              <a:t>)</a:t>
            </a:r>
          </a:p>
          <a:p>
            <a:pPr marL="360000" indent="-457200" algn="l">
              <a:lnSpc>
                <a:spcPts val="5400"/>
              </a:lnSpc>
              <a:spcBef>
                <a:spcPts val="0"/>
              </a:spcBef>
              <a:spcAft>
                <a:spcPts val="0"/>
              </a:spcAft>
            </a:pPr>
            <a:r>
              <a:rPr lang="zh-TW" altLang="en-US" sz="4000" dirty="0">
                <a:solidFill>
                  <a:srgbClr val="FFFF00"/>
                </a:solidFill>
                <a:ea typeface="華康儷中黑" panose="020B0509000000000000" pitchFamily="49" charset="-120"/>
              </a:rPr>
              <a:t>憐憫人</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悲天憫人</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親親仁民</a:t>
            </a:r>
            <a:r>
              <a:rPr lang="en-US" altLang="zh-TW" sz="4000" dirty="0">
                <a:solidFill>
                  <a:schemeClr val="bg1"/>
                </a:solidFill>
                <a:ea typeface="華康儷中黑" panose="020B0509000000000000" pitchFamily="49" charset="-120"/>
              </a:rPr>
              <a:t>/</a:t>
            </a:r>
            <a:r>
              <a:rPr lang="zh-TW" altLang="en-US" sz="4000" dirty="0">
                <a:solidFill>
                  <a:schemeClr val="bg1"/>
                </a:solidFill>
                <a:highlight>
                  <a:srgbClr val="FF0000"/>
                </a:highlight>
                <a:ea typeface="華康儷中黑" panose="020B0509000000000000" pitchFamily="49" charset="-120"/>
              </a:rPr>
              <a:t>仁民愛物</a:t>
            </a:r>
            <a:r>
              <a:rPr lang="en-US" altLang="zh-TW" sz="4000" dirty="0">
                <a:solidFill>
                  <a:schemeClr val="bg1"/>
                </a:solidFill>
                <a:ea typeface="華康儷中黑" panose="020B0509000000000000" pitchFamily="49" charset="-120"/>
              </a:rPr>
              <a:t>)</a:t>
            </a:r>
          </a:p>
          <a:p>
            <a:pPr marL="360000" indent="-457200" algn="l">
              <a:lnSpc>
                <a:spcPts val="5400"/>
              </a:lnSpc>
              <a:spcBef>
                <a:spcPts val="0"/>
              </a:spcBef>
              <a:spcAft>
                <a:spcPts val="0"/>
              </a:spcAft>
            </a:pPr>
            <a:r>
              <a:rPr lang="zh-TW" altLang="en-US" sz="4000" dirty="0">
                <a:solidFill>
                  <a:schemeClr val="bg1"/>
                </a:solidFill>
                <a:highlight>
                  <a:srgbClr val="0000FF"/>
                </a:highlight>
                <a:ea typeface="華康儷中黑" panose="020B0509000000000000" pitchFamily="49" charset="-120"/>
              </a:rPr>
              <a:t>心裡潔淨</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良心無罪</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至人無夢</a:t>
            </a:r>
            <a:r>
              <a:rPr lang="en-US" altLang="zh-TW" sz="4000" dirty="0">
                <a:solidFill>
                  <a:schemeClr val="bg1"/>
                </a:solidFill>
                <a:ea typeface="華康儷中黑" panose="020B0509000000000000" pitchFamily="49" charset="-120"/>
              </a:rPr>
              <a:t>,</a:t>
            </a:r>
            <a:r>
              <a:rPr lang="zh-TW" altLang="en-US" sz="4000" dirty="0">
                <a:solidFill>
                  <a:schemeClr val="bg1"/>
                </a:solidFill>
                <a:highlight>
                  <a:srgbClr val="FF0000"/>
                </a:highlight>
                <a:ea typeface="華康儷中黑" panose="020B0509000000000000" pitchFamily="49" charset="-120"/>
              </a:rPr>
              <a:t>俯仰無愧</a:t>
            </a:r>
            <a:r>
              <a:rPr lang="en-US" altLang="zh-TW" sz="4000" dirty="0">
                <a:solidFill>
                  <a:schemeClr val="bg1"/>
                </a:solidFill>
                <a:ea typeface="華康儷中黑" panose="020B0509000000000000" pitchFamily="49" charset="-120"/>
              </a:rPr>
              <a:t> </a:t>
            </a:r>
          </a:p>
          <a:p>
            <a:pPr marL="360000" indent="-457200" algn="l">
              <a:lnSpc>
                <a:spcPts val="5400"/>
              </a:lnSpc>
              <a:spcBef>
                <a:spcPts val="0"/>
              </a:spcBef>
              <a:spcAft>
                <a:spcPts val="0"/>
              </a:spcAft>
            </a:pPr>
            <a:r>
              <a:rPr lang="zh-TW" altLang="en-US" sz="4000" dirty="0">
                <a:solidFill>
                  <a:srgbClr val="FFFF00"/>
                </a:solidFill>
                <a:ea typeface="華康儷中黑" panose="020B0509000000000000" pitchFamily="49" charset="-120"/>
              </a:rPr>
              <a:t>締造和平</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和平使者</a:t>
            </a:r>
            <a:r>
              <a:rPr lang="en-US" altLang="zh-TW" sz="4000" dirty="0">
                <a:solidFill>
                  <a:schemeClr val="bg1"/>
                </a:solidFill>
                <a:ea typeface="華康儷中黑" panose="020B0509000000000000" pitchFamily="49" charset="-120"/>
              </a:rPr>
              <a:t>,</a:t>
            </a:r>
            <a:r>
              <a:rPr lang="zh-TW" altLang="en-US" sz="4000" dirty="0">
                <a:solidFill>
                  <a:schemeClr val="bg1"/>
                </a:solidFill>
                <a:highlight>
                  <a:srgbClr val="FF0000"/>
                </a:highlight>
                <a:ea typeface="華康儷中黑" panose="020B0509000000000000" pitchFamily="49" charset="-120"/>
              </a:rPr>
              <a:t>退後原來是向前</a:t>
            </a:r>
            <a:r>
              <a:rPr lang="en-US" altLang="zh-TW" sz="4000" dirty="0">
                <a:solidFill>
                  <a:schemeClr val="bg1"/>
                </a:solidFill>
                <a:highlight>
                  <a:srgbClr val="FF0000"/>
                </a:highlight>
                <a:ea typeface="華康儷中黑" panose="020B0509000000000000" pitchFamily="49" charset="-120"/>
              </a:rPr>
              <a:t> </a:t>
            </a:r>
          </a:p>
          <a:p>
            <a:pPr marL="360000" indent="-457200" algn="l">
              <a:lnSpc>
                <a:spcPts val="5400"/>
              </a:lnSpc>
              <a:spcBef>
                <a:spcPts val="0"/>
              </a:spcBef>
              <a:spcAft>
                <a:spcPts val="0"/>
              </a:spcAft>
            </a:pPr>
            <a:r>
              <a:rPr lang="zh-TW" altLang="en-US" sz="4000" dirty="0">
                <a:solidFill>
                  <a:srgbClr val="FF0000"/>
                </a:solidFill>
                <a:highlight>
                  <a:srgbClr val="FFFF00"/>
                </a:highlight>
                <a:ea typeface="華康儷中黑" panose="020B0509000000000000" pitchFamily="49" charset="-120"/>
              </a:rPr>
              <a:t>為義受迫害</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世界容不下真善美</a:t>
            </a:r>
            <a:r>
              <a:rPr lang="en-US" altLang="zh-TW" sz="4000" dirty="0">
                <a:solidFill>
                  <a:schemeClr val="bg1"/>
                </a:solidFill>
                <a:ea typeface="華康儷中黑" panose="020B0509000000000000" pitchFamily="49" charset="-120"/>
              </a:rPr>
              <a:t>;</a:t>
            </a:r>
            <a:r>
              <a:rPr lang="zh-TW" altLang="en-US" sz="4000" dirty="0">
                <a:solidFill>
                  <a:schemeClr val="bg1"/>
                </a:solidFill>
                <a:highlight>
                  <a:srgbClr val="FF0000"/>
                </a:highlight>
                <a:ea typeface="華康儷中黑" panose="020B0509000000000000" pitchFamily="49" charset="-120"/>
              </a:rPr>
              <a:t>站隊基督</a:t>
            </a:r>
            <a:endParaRPr lang="en-US" altLang="zh-TW" sz="4000" dirty="0">
              <a:solidFill>
                <a:schemeClr val="bg1"/>
              </a:solidFill>
              <a:highlight>
                <a:srgbClr val="FF0000"/>
              </a:highlight>
              <a:ea typeface="華康儷中黑" panose="020B0509000000000000" pitchFamily="49" charset="-120"/>
            </a:endParaRPr>
          </a:p>
          <a:p>
            <a:pPr marL="360000" indent="-457200" algn="l">
              <a:spcBef>
                <a:spcPts val="0"/>
              </a:spcBef>
              <a:spcAft>
                <a:spcPts val="1200"/>
              </a:spcAft>
            </a:pPr>
            <a:endParaRPr lang="en-US" altLang="zh-TW" sz="6000" dirty="0">
              <a:solidFill>
                <a:srgbClr val="FFFF00"/>
              </a:solidFill>
              <a:ea typeface="華康正顏楷體W7(P)" panose="03000700000000000000" pitchFamily="66" charset="-120"/>
            </a:endParaRPr>
          </a:p>
        </p:txBody>
      </p:sp>
    </p:spTree>
    <p:extLst>
      <p:ext uri="{BB962C8B-B14F-4D97-AF65-F5344CB8AC3E}">
        <p14:creationId xmlns:p14="http://schemas.microsoft.com/office/powerpoint/2010/main" val="30864793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01EF5EF6-F2FE-4795-A72C-F34EC9020782}"/>
              </a:ext>
            </a:extLst>
          </p:cNvPr>
          <p:cNvSpPr>
            <a:spLocks noGrp="1"/>
          </p:cNvSpPr>
          <p:nvPr>
            <p:ph type="subTitle" idx="1"/>
          </p:nvPr>
        </p:nvSpPr>
        <p:spPr>
          <a:xfrm>
            <a:off x="0" y="116632"/>
            <a:ext cx="9144000" cy="6408712"/>
          </a:xfrm>
        </p:spPr>
        <p:txBody>
          <a:bodyPr/>
          <a:lstStyle/>
          <a:p>
            <a:pPr marL="360000" indent="-457200" algn="l">
              <a:lnSpc>
                <a:spcPts val="7000"/>
              </a:lnSpc>
              <a:spcBef>
                <a:spcPts val="0"/>
              </a:spcBef>
              <a:spcAft>
                <a:spcPts val="0"/>
              </a:spcAft>
            </a:pPr>
            <a:r>
              <a:rPr lang="zh-TW" altLang="en-US" sz="4000" dirty="0">
                <a:solidFill>
                  <a:schemeClr val="bg1"/>
                </a:solidFill>
                <a:ea typeface="華康正顏楷體W7(P)" panose="03000700000000000000" pitchFamily="66" charset="-120"/>
              </a:rPr>
              <a:t>貧窮</a:t>
            </a:r>
            <a:r>
              <a:rPr lang="en-US" altLang="zh-TW" sz="4000" dirty="0">
                <a:solidFill>
                  <a:schemeClr val="bg1"/>
                </a:solidFill>
                <a:ea typeface="華康正顏楷體W7(P)" panose="03000700000000000000" pitchFamily="66" charset="-120"/>
              </a:rPr>
              <a:t>/</a:t>
            </a:r>
            <a:r>
              <a:rPr lang="zh-TW" altLang="en-US" sz="4000" dirty="0">
                <a:solidFill>
                  <a:srgbClr val="FFFF00"/>
                </a:solidFill>
                <a:ea typeface="華康正顏楷體W7(P)" panose="03000700000000000000" pitchFamily="66" charset="-120"/>
              </a:rPr>
              <a:t>富有</a:t>
            </a:r>
            <a:r>
              <a:rPr lang="en-US" altLang="zh-TW" sz="4000" dirty="0">
                <a:solidFill>
                  <a:schemeClr val="bg1"/>
                </a:solidFill>
                <a:ea typeface="華康正顏楷體W7(P)" panose="03000700000000000000" pitchFamily="66" charset="-120"/>
              </a:rPr>
              <a:t>; </a:t>
            </a:r>
            <a:r>
              <a:rPr lang="zh-TW" altLang="en-US" sz="4000" dirty="0">
                <a:solidFill>
                  <a:schemeClr val="bg1"/>
                </a:solidFill>
                <a:ea typeface="華康正顏楷體W7(P)" panose="03000700000000000000" pitchFamily="66" charset="-120"/>
              </a:rPr>
              <a:t>饑餓</a:t>
            </a:r>
            <a:r>
              <a:rPr lang="en-US" altLang="zh-TW" sz="4000" dirty="0">
                <a:solidFill>
                  <a:schemeClr val="bg1"/>
                </a:solidFill>
                <a:ea typeface="華康正顏楷體W7(P)" panose="03000700000000000000" pitchFamily="66" charset="-120"/>
              </a:rPr>
              <a:t>/</a:t>
            </a:r>
            <a:r>
              <a:rPr lang="zh-TW" altLang="en-US" sz="4000" dirty="0">
                <a:solidFill>
                  <a:srgbClr val="FFFF00"/>
                </a:solidFill>
                <a:ea typeface="華康正顏楷體W7(P)" panose="03000700000000000000" pitchFamily="66" charset="-120"/>
              </a:rPr>
              <a:t>飽飫</a:t>
            </a:r>
            <a:r>
              <a:rPr lang="en-US" altLang="zh-TW" sz="4000" dirty="0">
                <a:solidFill>
                  <a:schemeClr val="bg1"/>
                </a:solidFill>
                <a:ea typeface="華康正顏楷體W7(P)" panose="03000700000000000000" pitchFamily="66" charset="-120"/>
              </a:rPr>
              <a:t>; </a:t>
            </a:r>
          </a:p>
          <a:p>
            <a:pPr marL="360000" indent="-457200" algn="l">
              <a:spcBef>
                <a:spcPts val="0"/>
              </a:spcBef>
              <a:spcAft>
                <a:spcPts val="1200"/>
              </a:spcAft>
            </a:pPr>
            <a:r>
              <a:rPr lang="zh-TW" altLang="en-US" sz="4000" dirty="0">
                <a:solidFill>
                  <a:schemeClr val="bg1"/>
                </a:solidFill>
                <a:ea typeface="華康正顏楷體W7(P)" panose="03000700000000000000" pitchFamily="66" charset="-120"/>
              </a:rPr>
              <a:t>      哭泣</a:t>
            </a:r>
            <a:r>
              <a:rPr lang="en-US" altLang="zh-TW" sz="4000" dirty="0">
                <a:solidFill>
                  <a:schemeClr val="bg1"/>
                </a:solidFill>
                <a:ea typeface="華康正顏楷體W7(P)" panose="03000700000000000000" pitchFamily="66" charset="-120"/>
              </a:rPr>
              <a:t>/</a:t>
            </a:r>
            <a:r>
              <a:rPr lang="zh-TW" altLang="en-US" sz="4000" dirty="0">
                <a:solidFill>
                  <a:srgbClr val="FFFF00"/>
                </a:solidFill>
                <a:ea typeface="華康正顏楷體W7(P)" panose="03000700000000000000" pitchFamily="66" charset="-120"/>
              </a:rPr>
              <a:t>歡笑</a:t>
            </a:r>
            <a:r>
              <a:rPr lang="en-US" altLang="zh-TW" sz="4000" dirty="0">
                <a:solidFill>
                  <a:schemeClr val="bg1"/>
                </a:solidFill>
                <a:ea typeface="華康正顏楷體W7(P)" panose="03000700000000000000" pitchFamily="66" charset="-120"/>
              </a:rPr>
              <a:t>; </a:t>
            </a:r>
            <a:r>
              <a:rPr lang="zh-TW" altLang="en-US" sz="4000" dirty="0">
                <a:solidFill>
                  <a:schemeClr val="bg1"/>
                </a:solidFill>
                <a:ea typeface="華康正顏楷體W7(P)" panose="03000700000000000000" pitchFamily="66" charset="-120"/>
              </a:rPr>
              <a:t>迫害</a:t>
            </a:r>
            <a:r>
              <a:rPr lang="en-US" altLang="zh-TW" sz="4000" dirty="0">
                <a:solidFill>
                  <a:schemeClr val="bg1"/>
                </a:solidFill>
                <a:ea typeface="華康正顏楷體W7(P)" panose="03000700000000000000" pitchFamily="66" charset="-120"/>
              </a:rPr>
              <a:t>/</a:t>
            </a:r>
            <a:r>
              <a:rPr lang="zh-TW" altLang="en-US" sz="4000" dirty="0">
                <a:solidFill>
                  <a:srgbClr val="FFFF00"/>
                </a:solidFill>
                <a:ea typeface="華康正顏楷體W7(P)" panose="03000700000000000000" pitchFamily="66" charset="-120"/>
              </a:rPr>
              <a:t>誇讚</a:t>
            </a:r>
            <a:r>
              <a:rPr lang="en-US" altLang="zh-TW" sz="4000" dirty="0">
                <a:solidFill>
                  <a:schemeClr val="bg1"/>
                </a:solidFill>
                <a:ea typeface="華康正顏楷體W7(P)" panose="03000700000000000000" pitchFamily="66" charset="-120"/>
              </a:rPr>
              <a:t>.</a:t>
            </a:r>
            <a:r>
              <a:rPr lang="en-US" altLang="zh-TW" sz="2400" dirty="0">
                <a:solidFill>
                  <a:schemeClr val="bg1"/>
                </a:solidFill>
                <a:ea typeface="華康正顏楷體W7(P)" panose="03000700000000000000" pitchFamily="66" charset="-120"/>
              </a:rPr>
              <a:t>(</a:t>
            </a:r>
            <a:r>
              <a:rPr lang="zh-TW" altLang="en-US" sz="2400" dirty="0">
                <a:solidFill>
                  <a:schemeClr val="bg1"/>
                </a:solidFill>
                <a:ea typeface="華康正顏楷體W7(P)" panose="03000700000000000000" pitchFamily="66" charset="-120"/>
              </a:rPr>
              <a:t>路</a:t>
            </a:r>
            <a:r>
              <a:rPr lang="en-US" altLang="zh-TW" sz="2400" dirty="0">
                <a:solidFill>
                  <a:schemeClr val="bg1"/>
                </a:solidFill>
                <a:ea typeface="華康正顏楷體W7(P)" panose="03000700000000000000" pitchFamily="66" charset="-120"/>
              </a:rPr>
              <a:t>6:20-26)</a:t>
            </a:r>
          </a:p>
          <a:p>
            <a:pPr marL="360000" indent="-457200" algn="l">
              <a:spcBef>
                <a:spcPts val="0"/>
              </a:spcBef>
              <a:spcAft>
                <a:spcPts val="1200"/>
              </a:spcAft>
            </a:pPr>
            <a:r>
              <a:rPr lang="zh-TW" altLang="en-US" sz="3600" dirty="0">
                <a:solidFill>
                  <a:schemeClr val="bg1"/>
                </a:solidFill>
                <a:ea typeface="華康儷中黑" panose="020B0509000000000000" pitchFamily="49" charset="-120"/>
              </a:rPr>
              <a:t>貧窮</a:t>
            </a:r>
            <a:r>
              <a:rPr lang="en-US" altLang="zh-TW" sz="3600" dirty="0">
                <a:solidFill>
                  <a:schemeClr val="bg1"/>
                </a:solidFill>
                <a:ea typeface="華康儷中黑" panose="020B0509000000000000" pitchFamily="49" charset="-120"/>
              </a:rPr>
              <a:t>/</a:t>
            </a:r>
            <a:r>
              <a:rPr lang="zh-TW" altLang="en-US" sz="3600" dirty="0">
                <a:solidFill>
                  <a:schemeClr val="bg1"/>
                </a:solidFill>
                <a:ea typeface="華康儷中黑" panose="020B0509000000000000" pitchFamily="49" charset="-120"/>
              </a:rPr>
              <a:t>富有</a:t>
            </a:r>
            <a:r>
              <a:rPr lang="en-US" altLang="zh-TW" sz="36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享受貧窮也享受富裕</a:t>
            </a:r>
            <a:r>
              <a:rPr lang="en-US" altLang="zh-TW" sz="2400" dirty="0">
                <a:solidFill>
                  <a:schemeClr val="bg1"/>
                </a:solidFill>
                <a:ea typeface="華康儷中黑" panose="020B0509000000000000" pitchFamily="49" charset="-120"/>
              </a:rPr>
              <a:t>(</a:t>
            </a:r>
            <a:r>
              <a:rPr lang="zh-TW" altLang="en-US" sz="2400" dirty="0">
                <a:solidFill>
                  <a:schemeClr val="bg1"/>
                </a:solidFill>
                <a:ea typeface="華康儷中黑" panose="020B0509000000000000" pitchFamily="49" charset="-120"/>
              </a:rPr>
              <a:t>斐</a:t>
            </a:r>
            <a:r>
              <a:rPr lang="en-US" altLang="zh-TW" sz="2400" dirty="0">
                <a:solidFill>
                  <a:schemeClr val="bg1"/>
                </a:solidFill>
                <a:ea typeface="華康儷中黑" panose="020B0509000000000000" pitchFamily="49" charset="-120"/>
              </a:rPr>
              <a:t>4:12)</a:t>
            </a:r>
          </a:p>
          <a:p>
            <a:pPr marL="360000" indent="-457200" algn="l">
              <a:spcBef>
                <a:spcPts val="0"/>
              </a:spcBef>
              <a:spcAft>
                <a:spcPts val="1200"/>
              </a:spcAft>
            </a:pPr>
            <a:r>
              <a:rPr lang="zh-TW" altLang="en-US" sz="3600" dirty="0">
                <a:solidFill>
                  <a:schemeClr val="bg1"/>
                </a:solidFill>
                <a:ea typeface="華康儷中黑" panose="020B0509000000000000" pitchFamily="49" charset="-120"/>
              </a:rPr>
              <a:t>飽飫</a:t>
            </a:r>
            <a:r>
              <a:rPr lang="en-US" altLang="zh-TW" sz="3600" dirty="0">
                <a:solidFill>
                  <a:schemeClr val="bg1"/>
                </a:solidFill>
                <a:ea typeface="華康儷中黑" panose="020B0509000000000000" pitchFamily="49" charset="-120"/>
              </a:rPr>
              <a:t>/</a:t>
            </a:r>
            <a:r>
              <a:rPr lang="zh-TW" altLang="en-US" sz="3600" dirty="0">
                <a:solidFill>
                  <a:schemeClr val="bg1"/>
                </a:solidFill>
                <a:ea typeface="華康儷中黑" panose="020B0509000000000000" pitchFamily="49" charset="-120"/>
              </a:rPr>
              <a:t>饑餓</a:t>
            </a:r>
            <a:r>
              <a:rPr lang="en-US" altLang="zh-TW" sz="36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懂得分享</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愛</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分享</a:t>
            </a:r>
            <a:endParaRPr lang="en-US" altLang="zh-TW" sz="4000" dirty="0">
              <a:solidFill>
                <a:schemeClr val="bg1"/>
              </a:solidFill>
              <a:ea typeface="華康儷中黑" panose="020B0509000000000000" pitchFamily="49" charset="-120"/>
            </a:endParaRPr>
          </a:p>
          <a:p>
            <a:pPr marL="360000" indent="-457200" algn="l">
              <a:spcBef>
                <a:spcPts val="0"/>
              </a:spcBef>
              <a:spcAft>
                <a:spcPts val="1200"/>
              </a:spcAft>
            </a:pPr>
            <a:r>
              <a:rPr lang="zh-TW" altLang="en-US" sz="3600" dirty="0">
                <a:solidFill>
                  <a:schemeClr val="bg1"/>
                </a:solidFill>
                <a:ea typeface="華康儷中黑" panose="020B0509000000000000" pitchFamily="49" charset="-120"/>
              </a:rPr>
              <a:t>哭泣</a:t>
            </a:r>
            <a:r>
              <a:rPr lang="en-US" altLang="zh-TW" sz="3600" dirty="0">
                <a:solidFill>
                  <a:schemeClr val="bg1"/>
                </a:solidFill>
                <a:ea typeface="華康儷中黑" panose="020B0509000000000000" pitchFamily="49" charset="-120"/>
              </a:rPr>
              <a:t>/</a:t>
            </a:r>
            <a:r>
              <a:rPr lang="zh-TW" altLang="en-US" sz="3600" dirty="0">
                <a:solidFill>
                  <a:schemeClr val="bg1"/>
                </a:solidFill>
                <a:ea typeface="華康儷中黑" panose="020B0509000000000000" pitchFamily="49" charset="-120"/>
              </a:rPr>
              <a:t>歡笑</a:t>
            </a:r>
            <a:r>
              <a:rPr lang="en-US" altLang="zh-TW" sz="3600" dirty="0">
                <a:solidFill>
                  <a:schemeClr val="bg1"/>
                </a:solidFill>
                <a:ea typeface="華康儷中黑" panose="020B0509000000000000" pitchFamily="49" charset="-120"/>
              </a:rPr>
              <a:t>:</a:t>
            </a:r>
            <a:r>
              <a:rPr lang="zh-TW" altLang="en-US" sz="4000" dirty="0">
                <a:solidFill>
                  <a:srgbClr val="FFFF00"/>
                </a:solidFill>
                <a:highlight>
                  <a:srgbClr val="FF0000"/>
                </a:highlight>
                <a:ea typeface="華康儷中黑" panose="020B0509000000000000" pitchFamily="49" charset="-120"/>
              </a:rPr>
              <a:t>一點浩然氣</a:t>
            </a:r>
            <a:r>
              <a:rPr lang="en-US" altLang="zh-TW" sz="4000" dirty="0">
                <a:solidFill>
                  <a:srgbClr val="FFFF00"/>
                </a:solidFill>
                <a:highlight>
                  <a:srgbClr val="FF0000"/>
                </a:highlight>
                <a:ea typeface="華康儷中黑" panose="020B0509000000000000" pitchFamily="49" charset="-120"/>
              </a:rPr>
              <a:t>,</a:t>
            </a:r>
            <a:r>
              <a:rPr lang="zh-TW" altLang="en-US" sz="4000" dirty="0">
                <a:solidFill>
                  <a:srgbClr val="FFFF00"/>
                </a:solidFill>
                <a:highlight>
                  <a:srgbClr val="FF0000"/>
                </a:highlight>
                <a:ea typeface="華康儷中黑" panose="020B0509000000000000" pitchFamily="49" charset="-120"/>
              </a:rPr>
              <a:t>千里快哉風</a:t>
            </a:r>
            <a:r>
              <a:rPr lang="en-US" altLang="zh-TW" sz="2400" dirty="0">
                <a:solidFill>
                  <a:schemeClr val="bg1"/>
                </a:solidFill>
                <a:ea typeface="華康儷中黑" panose="020B0509000000000000" pitchFamily="49" charset="-120"/>
              </a:rPr>
              <a:t>(</a:t>
            </a:r>
            <a:r>
              <a:rPr lang="zh-TW" altLang="en-US" sz="2400" dirty="0">
                <a:solidFill>
                  <a:schemeClr val="bg1"/>
                </a:solidFill>
                <a:ea typeface="華康儷中黑" panose="020B0509000000000000" pitchFamily="49" charset="-120"/>
              </a:rPr>
              <a:t>蘇東坡</a:t>
            </a:r>
            <a:r>
              <a:rPr lang="en-US" altLang="zh-TW" sz="2400" dirty="0">
                <a:solidFill>
                  <a:schemeClr val="bg1"/>
                </a:solidFill>
                <a:ea typeface="華康儷中黑" panose="020B0509000000000000" pitchFamily="49" charset="-120"/>
              </a:rPr>
              <a:t>)</a:t>
            </a:r>
          </a:p>
          <a:p>
            <a:pPr marL="360000" indent="-457200" algn="l">
              <a:spcBef>
                <a:spcPts val="0"/>
              </a:spcBef>
              <a:spcAft>
                <a:spcPts val="1200"/>
              </a:spcAft>
            </a:pPr>
            <a:r>
              <a:rPr lang="zh-TW" altLang="en-US" sz="3600" dirty="0">
                <a:solidFill>
                  <a:schemeClr val="bg1"/>
                </a:solidFill>
                <a:ea typeface="華康儷中黑" panose="020B0509000000000000" pitchFamily="49" charset="-120"/>
              </a:rPr>
              <a:t>迫害</a:t>
            </a:r>
            <a:r>
              <a:rPr lang="en-US" altLang="zh-TW" sz="3600" dirty="0">
                <a:solidFill>
                  <a:schemeClr val="bg1"/>
                </a:solidFill>
                <a:ea typeface="華康儷中黑" panose="020B0509000000000000" pitchFamily="49" charset="-120"/>
              </a:rPr>
              <a:t>/</a:t>
            </a:r>
            <a:r>
              <a:rPr lang="zh-TW" altLang="en-US" sz="3600" dirty="0">
                <a:solidFill>
                  <a:schemeClr val="bg1"/>
                </a:solidFill>
                <a:ea typeface="華康儷中黑" panose="020B0509000000000000" pitchFamily="49" charset="-120"/>
              </a:rPr>
              <a:t>誇讚</a:t>
            </a:r>
            <a:r>
              <a:rPr lang="en-US" altLang="zh-TW" sz="3600" dirty="0">
                <a:solidFill>
                  <a:schemeClr val="bg1"/>
                </a:solidFill>
                <a:ea typeface="華康儷中黑" panose="020B0509000000000000" pitchFamily="49" charset="-120"/>
              </a:rPr>
              <a:t>:</a:t>
            </a:r>
            <a:r>
              <a:rPr lang="zh-CN" altLang="en-US" sz="3700" dirty="0">
                <a:solidFill>
                  <a:schemeClr val="bg1"/>
                </a:solidFill>
                <a:highlight>
                  <a:srgbClr val="FF0000"/>
                </a:highlight>
                <a:ea typeface="華康儷中黑" panose="020B0509000000000000" pitchFamily="49" charset="-120"/>
              </a:rPr>
              <a:t>俯仰無愧天地</a:t>
            </a:r>
            <a:r>
              <a:rPr lang="en-US" altLang="zh-CN" sz="3700" dirty="0">
                <a:solidFill>
                  <a:schemeClr val="bg1"/>
                </a:solidFill>
                <a:highlight>
                  <a:srgbClr val="FF0000"/>
                </a:highlight>
                <a:ea typeface="華康儷中黑" panose="020B0509000000000000" pitchFamily="49" charset="-120"/>
              </a:rPr>
              <a:t>,</a:t>
            </a:r>
            <a:r>
              <a:rPr lang="zh-CN" altLang="en-US" sz="3700" dirty="0">
                <a:solidFill>
                  <a:schemeClr val="bg1"/>
                </a:solidFill>
                <a:highlight>
                  <a:srgbClr val="FF0000"/>
                </a:highlight>
                <a:ea typeface="華康儷中黑" panose="020B0509000000000000" pitchFamily="49" charset="-120"/>
              </a:rPr>
              <a:t>褒貶自有春秋</a:t>
            </a:r>
            <a:r>
              <a:rPr lang="en-US" altLang="zh-CN" sz="3700" dirty="0">
                <a:solidFill>
                  <a:schemeClr val="bg1"/>
                </a:solidFill>
                <a:highlight>
                  <a:srgbClr val="FF0000"/>
                </a:highlight>
                <a:ea typeface="華康儷中黑" panose="020B0509000000000000" pitchFamily="49" charset="-120"/>
              </a:rPr>
              <a:t>/</a:t>
            </a:r>
            <a:r>
              <a:rPr lang="zh-TW" altLang="en-US" sz="3700" dirty="0">
                <a:solidFill>
                  <a:srgbClr val="FFFF00"/>
                </a:solidFill>
                <a:highlight>
                  <a:srgbClr val="FF0000"/>
                </a:highlight>
                <a:ea typeface="華康儷中黑" panose="020B0509000000000000" pitchFamily="49" charset="-120"/>
              </a:rPr>
              <a:t>天主</a:t>
            </a:r>
            <a:endParaRPr lang="en-US" altLang="zh-TW" sz="3700" dirty="0">
              <a:solidFill>
                <a:srgbClr val="FFFF00"/>
              </a:solidFill>
              <a:highlight>
                <a:srgbClr val="FF0000"/>
              </a:highlight>
              <a:ea typeface="華康儷中黑" panose="020B0509000000000000" pitchFamily="49" charset="-120"/>
            </a:endParaRPr>
          </a:p>
          <a:p>
            <a:r>
              <a:rPr lang="zh-CN" altLang="en-US" sz="4000" dirty="0">
                <a:solidFill>
                  <a:schemeClr val="bg1"/>
                </a:solidFill>
                <a:latin typeface="華康儷粗宋(P)" panose="02020700000000000000" pitchFamily="18" charset="-120"/>
                <a:ea typeface="華康儷粗宋(P)" panose="02020700000000000000" pitchFamily="18" charset="-120"/>
              </a:rPr>
              <a:t>仰不愧</a:t>
            </a:r>
            <a:r>
              <a:rPr lang="en-US" altLang="zh-CN" sz="2400" dirty="0">
                <a:solidFill>
                  <a:schemeClr val="bg1"/>
                </a:solidFill>
                <a:latin typeface="華康儷粗宋(P)" panose="02020700000000000000" pitchFamily="18" charset="-120"/>
                <a:ea typeface="華康儷粗宋(P)" panose="02020700000000000000" pitchFamily="18" charset="-120"/>
              </a:rPr>
              <a:t>,</a:t>
            </a:r>
            <a:r>
              <a:rPr lang="zh-CN" altLang="en-US" sz="4000" dirty="0">
                <a:solidFill>
                  <a:schemeClr val="bg1"/>
                </a:solidFill>
                <a:latin typeface="華康儷粗宋(P)" panose="02020700000000000000" pitchFamily="18" charset="-120"/>
                <a:ea typeface="華康儷粗宋(P)" panose="02020700000000000000" pitchFamily="18" charset="-120"/>
              </a:rPr>
              <a:t>俯不怍</a:t>
            </a:r>
            <a:r>
              <a:rPr lang="en-US" altLang="zh-CN" sz="2400" dirty="0">
                <a:solidFill>
                  <a:schemeClr val="bg1"/>
                </a:solidFill>
                <a:latin typeface="華康儷粗宋(P)" panose="02020700000000000000" pitchFamily="18" charset="-120"/>
                <a:ea typeface="華康儷粗宋(P)" panose="02020700000000000000" pitchFamily="18" charset="-120"/>
              </a:rPr>
              <a:t>,</a:t>
            </a:r>
            <a:r>
              <a:rPr lang="zh-CN" altLang="en-US" sz="4000" dirty="0">
                <a:solidFill>
                  <a:schemeClr val="bg1"/>
                </a:solidFill>
                <a:latin typeface="華康儷粗宋(P)" panose="02020700000000000000" pitchFamily="18" charset="-120"/>
                <a:ea typeface="華康儷粗宋(P)" panose="02020700000000000000" pitchFamily="18" charset="-120"/>
              </a:rPr>
              <a:t>戒慎恐懼</a:t>
            </a:r>
            <a:r>
              <a:rPr lang="en-US" altLang="zh-CN" sz="2400" dirty="0">
                <a:solidFill>
                  <a:schemeClr val="bg1"/>
                </a:solidFill>
                <a:latin typeface="華康儷粗宋(P)" panose="02020700000000000000" pitchFamily="18" charset="-120"/>
                <a:ea typeface="華康儷粗宋(P)" panose="02020700000000000000" pitchFamily="18" charset="-120"/>
              </a:rPr>
              <a:t>,</a:t>
            </a:r>
            <a:r>
              <a:rPr lang="zh-CN" altLang="en-US" sz="4000" dirty="0">
                <a:solidFill>
                  <a:schemeClr val="bg1"/>
                </a:solidFill>
                <a:latin typeface="華康儷粗宋(P)" panose="02020700000000000000" pitchFamily="18" charset="-120"/>
                <a:ea typeface="華康儷粗宋(P)" panose="02020700000000000000" pitchFamily="18" charset="-120"/>
              </a:rPr>
              <a:t>乃君子</a:t>
            </a:r>
            <a:r>
              <a:rPr lang="zh-CN" altLang="en-US" sz="4000" dirty="0">
                <a:solidFill>
                  <a:srgbClr val="FFFF00"/>
                </a:solidFill>
                <a:latin typeface="華康儷粗宋(P)" panose="02020700000000000000" pitchFamily="18" charset="-120"/>
                <a:ea typeface="華康儷粗宋(P)" panose="02020700000000000000" pitchFamily="18" charset="-120"/>
              </a:rPr>
              <a:t>持身之本</a:t>
            </a:r>
          </a:p>
          <a:p>
            <a:r>
              <a:rPr lang="zh-CN" altLang="en-US" sz="4000" dirty="0">
                <a:solidFill>
                  <a:schemeClr val="bg1"/>
                </a:solidFill>
                <a:latin typeface="華康儷粗宋(P)" panose="02020700000000000000" pitchFamily="18" charset="-120"/>
                <a:ea typeface="華康儷粗宋(P)" panose="02020700000000000000" pitchFamily="18" charset="-120"/>
              </a:rPr>
              <a:t>上不欺</a:t>
            </a:r>
            <a:r>
              <a:rPr lang="en-US" altLang="zh-CN" sz="2400" dirty="0">
                <a:solidFill>
                  <a:schemeClr val="bg1"/>
                </a:solidFill>
                <a:latin typeface="華康儷粗宋(P)" panose="02020700000000000000" pitchFamily="18" charset="-120"/>
                <a:ea typeface="華康儷粗宋(P)" panose="02020700000000000000" pitchFamily="18" charset="-120"/>
              </a:rPr>
              <a:t>,</a:t>
            </a:r>
            <a:r>
              <a:rPr lang="zh-CN" altLang="en-US" sz="4000" dirty="0">
                <a:solidFill>
                  <a:schemeClr val="bg1"/>
                </a:solidFill>
                <a:latin typeface="華康儷粗宋(P)" panose="02020700000000000000" pitchFamily="18" charset="-120"/>
                <a:ea typeface="華康儷粗宋(P)" panose="02020700000000000000" pitchFamily="18" charset="-120"/>
              </a:rPr>
              <a:t>下不</a:t>
            </a:r>
            <a:r>
              <a:rPr lang="zh-TW" altLang="en-US" sz="4000" dirty="0">
                <a:solidFill>
                  <a:schemeClr val="bg1"/>
                </a:solidFill>
                <a:latin typeface="華康儷粗宋(P)" panose="02020700000000000000" pitchFamily="18" charset="-120"/>
                <a:ea typeface="華康儷粗宋(P)" panose="02020700000000000000" pitchFamily="18" charset="-120"/>
              </a:rPr>
              <a:t>瞞</a:t>
            </a:r>
            <a:r>
              <a:rPr lang="en-US" altLang="zh-CN" sz="2400" dirty="0">
                <a:solidFill>
                  <a:schemeClr val="bg1"/>
                </a:solidFill>
                <a:latin typeface="華康儷粗宋(P)" panose="02020700000000000000" pitchFamily="18" charset="-120"/>
                <a:ea typeface="華康儷粗宋(P)" panose="02020700000000000000" pitchFamily="18" charset="-120"/>
              </a:rPr>
              <a:t>,</a:t>
            </a:r>
            <a:r>
              <a:rPr lang="zh-CN" altLang="en-US" sz="4000" dirty="0">
                <a:solidFill>
                  <a:schemeClr val="bg1"/>
                </a:solidFill>
                <a:latin typeface="華康儷粗宋(P)" panose="02020700000000000000" pitchFamily="18" charset="-120"/>
                <a:ea typeface="華康儷粗宋(P)" panose="02020700000000000000" pitchFamily="18" charset="-120"/>
              </a:rPr>
              <a:t>正大光明</a:t>
            </a:r>
            <a:r>
              <a:rPr lang="en-US" altLang="zh-CN" sz="2400" dirty="0">
                <a:solidFill>
                  <a:schemeClr val="bg1"/>
                </a:solidFill>
                <a:latin typeface="華康儷粗宋(P)" panose="02020700000000000000" pitchFamily="18" charset="-120"/>
                <a:ea typeface="華康儷粗宋(P)" panose="02020700000000000000" pitchFamily="18" charset="-120"/>
              </a:rPr>
              <a:t>,</a:t>
            </a:r>
            <a:r>
              <a:rPr lang="zh-CN" altLang="en-US" sz="4000" dirty="0">
                <a:solidFill>
                  <a:schemeClr val="bg1"/>
                </a:solidFill>
                <a:latin typeface="華康儷粗宋(P)" panose="02020700000000000000" pitchFamily="18" charset="-120"/>
                <a:ea typeface="華康儷粗宋(P)" panose="02020700000000000000" pitchFamily="18" charset="-120"/>
              </a:rPr>
              <a:t>是丈夫</a:t>
            </a:r>
            <a:r>
              <a:rPr lang="zh-CN" altLang="en-US" sz="4000" dirty="0">
                <a:solidFill>
                  <a:srgbClr val="00FF00"/>
                </a:solidFill>
                <a:latin typeface="華康儷粗宋(P)" panose="02020700000000000000" pitchFamily="18" charset="-120"/>
                <a:ea typeface="華康儷粗宋(P)" panose="02020700000000000000" pitchFamily="18" charset="-120"/>
              </a:rPr>
              <a:t>立世之方</a:t>
            </a:r>
            <a:endParaRPr lang="zh-TW" altLang="en-US" sz="4000" dirty="0">
              <a:solidFill>
                <a:srgbClr val="00FF00"/>
              </a:solidFill>
              <a:latin typeface="華康儷粗宋(P)" panose="02020700000000000000" pitchFamily="18" charset="-120"/>
              <a:ea typeface="華康儷粗宋(P)" panose="02020700000000000000" pitchFamily="18" charset="-120"/>
            </a:endParaRPr>
          </a:p>
        </p:txBody>
      </p:sp>
    </p:spTree>
    <p:extLst>
      <p:ext uri="{BB962C8B-B14F-4D97-AF65-F5344CB8AC3E}">
        <p14:creationId xmlns:p14="http://schemas.microsoft.com/office/powerpoint/2010/main" val="1166112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16632"/>
            <a:ext cx="9108504" cy="6330652"/>
          </a:xfrm>
        </p:spPr>
        <p:txBody>
          <a:bodyPr/>
          <a:lstStyle/>
          <a:p>
            <a:pPr marL="0" indent="0" algn="just" eaLnBrk="1">
              <a:spcBef>
                <a:spcPts val="0"/>
              </a:spcBef>
              <a:spcAft>
                <a:spcPts val="600"/>
              </a:spcAft>
              <a:buNone/>
            </a:pP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恭讀默示錄　</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7:9-17</a:t>
            </a:r>
          </a:p>
          <a:p>
            <a:pPr marL="0" indent="0" algn="just" eaLnBrk="1">
              <a:spcBef>
                <a:spcPts val="0"/>
              </a:spcBef>
              <a:spcAft>
                <a:spcPts val="600"/>
              </a:spcAft>
              <a:buNone/>
            </a:pP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我、若望，看見有一大夥群眾，沒有人能夠數清；他們是來自各邦國、各支派、各民族、各異語的；</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他們都站在寶座和羔羊面前，身穿白衣，手持棕櫚枝，大聲呼喊說：「救恩來自那坐在寶座上的、我們的天主，並來自羔羊！」</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於是，所有站在寶座、長老和那四個活物周圍的天使，在寶座前，俯伏於地，朝拜天主，說：</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1/3</a:t>
            </a:r>
            <a:endParaRPr lang="zh-HK" altLang="en-US" sz="2000" b="1" dirty="0">
              <a:solidFill>
                <a:schemeClr val="bg1"/>
              </a:solidFill>
            </a:endParaRPr>
          </a:p>
        </p:txBody>
      </p:sp>
    </p:spTree>
    <p:extLst>
      <p:ext uri="{BB962C8B-B14F-4D97-AF65-F5344CB8AC3E}">
        <p14:creationId xmlns:p14="http://schemas.microsoft.com/office/powerpoint/2010/main" val="4346477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5550675B-1646-4952-BC45-BBD83C7AAFCB}"/>
              </a:ext>
            </a:extLst>
          </p:cNvPr>
          <p:cNvSpPr>
            <a:spLocks noGrp="1"/>
          </p:cNvSpPr>
          <p:nvPr>
            <p:ph type="subTitle" idx="1"/>
          </p:nvPr>
        </p:nvSpPr>
        <p:spPr>
          <a:xfrm>
            <a:off x="0" y="116632"/>
            <a:ext cx="9144000" cy="6552728"/>
          </a:xfrm>
        </p:spPr>
        <p:txBody>
          <a:bodyPr>
            <a:normAutofit/>
          </a:bodyPr>
          <a:lstStyle/>
          <a:p>
            <a:pPr>
              <a:lnSpc>
                <a:spcPts val="4600"/>
              </a:lnSpc>
              <a:spcBef>
                <a:spcPts val="0"/>
              </a:spcBef>
            </a:pPr>
            <a:r>
              <a:rPr lang="zh-TW" altLang="en-US" sz="36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神貧</a:t>
            </a:r>
            <a:r>
              <a:rPr lang="zh-TW" altLang="en-US" sz="3600" dirty="0">
                <a:solidFill>
                  <a:srgbClr val="FF0000"/>
                </a:solidFill>
                <a:latin typeface="Arial" panose="020B0604020202020204" pitchFamily="34" charset="0"/>
                <a:ea typeface="華康儷中黑" panose="020B0509000000000000" pitchFamily="49" charset="-120"/>
                <a:cs typeface="Arial" panose="020B0604020202020204" pitchFamily="34" charset="0"/>
              </a:rPr>
              <a:t>的人有福</a:t>
            </a:r>
            <a:r>
              <a:rPr lang="en-US" altLang="zh-TW" sz="3600" dirty="0">
                <a:latin typeface="Arial" panose="020B0604020202020204" pitchFamily="34" charset="0"/>
                <a:ea typeface="華康儷中黑" panose="020B0509000000000000" pitchFamily="49" charset="-120"/>
                <a:cs typeface="Arial" panose="020B0604020202020204" pitchFamily="34" charset="0"/>
              </a:rPr>
              <a:t>:</a:t>
            </a:r>
            <a:r>
              <a:rPr lang="zh-TW" altLang="en-US" sz="3600" dirty="0">
                <a:latin typeface="Arial" panose="020B0604020202020204" pitchFamily="34" charset="0"/>
                <a:ea typeface="華康儷中黑" panose="020B0509000000000000" pitchFamily="49" charset="-120"/>
                <a:cs typeface="Arial" panose="020B0604020202020204" pitchFamily="34" charset="0"/>
              </a:rPr>
              <a:t>因為他安貧樂道</a:t>
            </a:r>
            <a:r>
              <a:rPr lang="en-US" altLang="zh-TW" sz="3600" dirty="0">
                <a:latin typeface="Arial" panose="020B0604020202020204" pitchFamily="34" charset="0"/>
                <a:ea typeface="華康儷中黑" panose="020B0509000000000000" pitchFamily="49" charset="-120"/>
                <a:cs typeface="Arial" panose="020B0604020202020204" pitchFamily="34" charset="0"/>
              </a:rPr>
              <a:t>;</a:t>
            </a:r>
            <a:r>
              <a:rPr lang="zh-TW" altLang="en-US" sz="3600" dirty="0">
                <a:latin typeface="Arial" panose="020B0604020202020204" pitchFamily="34" charset="0"/>
                <a:ea typeface="華康儷中黑" panose="020B0509000000000000" pitchFamily="49" charset="-120"/>
                <a:cs typeface="Arial" panose="020B0604020202020204" pitchFamily="34" charset="0"/>
              </a:rPr>
              <a:t>他珍惜身邊的人</a:t>
            </a:r>
            <a:r>
              <a:rPr lang="en-US" altLang="zh-TW" sz="3200" dirty="0">
                <a:highlight>
                  <a:srgbClr val="FFFF00"/>
                </a:highlight>
                <a:latin typeface="Arial" panose="020B0604020202020204" pitchFamily="34" charset="0"/>
                <a:ea typeface="華康儷中黑" panose="020B0509000000000000" pitchFamily="49" charset="-120"/>
                <a:cs typeface="Arial" panose="020B0604020202020204" pitchFamily="34" charset="0"/>
              </a:rPr>
              <a:t>(</a:t>
            </a:r>
            <a:r>
              <a:rPr lang="zh-TW" altLang="en-US" sz="3200" dirty="0">
                <a:highlight>
                  <a:srgbClr val="FFFF00"/>
                </a:highlight>
                <a:latin typeface="Arial" panose="020B0604020202020204" pitchFamily="34" charset="0"/>
                <a:ea typeface="華康儷中黑" panose="020B0509000000000000" pitchFamily="49" charset="-120"/>
                <a:cs typeface="Arial" panose="020B0604020202020204" pitchFamily="34" charset="0"/>
              </a:rPr>
              <a:t>惜緣</a:t>
            </a:r>
            <a:r>
              <a:rPr lang="en-US" altLang="zh-TW" sz="3200" dirty="0">
                <a:highlight>
                  <a:srgbClr val="FFFF00"/>
                </a:highlight>
                <a:latin typeface="Arial" panose="020B0604020202020204" pitchFamily="34" charset="0"/>
                <a:ea typeface="華康儷中黑" panose="020B0509000000000000" pitchFamily="49" charset="-120"/>
                <a:cs typeface="Arial" panose="020B0604020202020204" pitchFamily="34" charset="0"/>
              </a:rPr>
              <a:t>)</a:t>
            </a:r>
            <a:r>
              <a:rPr lang="en-US" altLang="zh-TW" sz="3600" dirty="0">
                <a:latin typeface="Arial" panose="020B0604020202020204" pitchFamily="34" charset="0"/>
                <a:ea typeface="華康儷中黑" panose="020B0509000000000000" pitchFamily="49" charset="-120"/>
                <a:cs typeface="Arial" panose="020B0604020202020204" pitchFamily="34" charset="0"/>
              </a:rPr>
              <a:t>,</a:t>
            </a:r>
            <a:r>
              <a:rPr lang="zh-TW" altLang="en-US" sz="3600" dirty="0">
                <a:latin typeface="Arial" panose="020B0604020202020204" pitchFamily="34" charset="0"/>
                <a:ea typeface="華康儷中黑" panose="020B0509000000000000" pitchFamily="49" charset="-120"/>
                <a:cs typeface="Arial" panose="020B0604020202020204" pitchFamily="34" charset="0"/>
              </a:rPr>
              <a:t>也享受擁有的一切</a:t>
            </a:r>
            <a:r>
              <a:rPr lang="en-US" altLang="zh-TW" sz="3200" dirty="0">
                <a:highlight>
                  <a:srgbClr val="FFFF00"/>
                </a:highlight>
                <a:latin typeface="Arial" panose="020B0604020202020204" pitchFamily="34" charset="0"/>
                <a:ea typeface="華康儷中黑" panose="020B0509000000000000" pitchFamily="49" charset="-120"/>
                <a:cs typeface="Arial" panose="020B0604020202020204" pitchFamily="34" charset="0"/>
              </a:rPr>
              <a:t>(</a:t>
            </a:r>
            <a:r>
              <a:rPr lang="zh-TW" altLang="en-US" sz="3200" dirty="0">
                <a:highlight>
                  <a:srgbClr val="FFFF00"/>
                </a:highlight>
                <a:latin typeface="Arial" panose="020B0604020202020204" pitchFamily="34" charset="0"/>
                <a:ea typeface="華康儷中黑" panose="020B0509000000000000" pitchFamily="49" charset="-120"/>
                <a:cs typeface="Arial" panose="020B0604020202020204" pitchFamily="34" charset="0"/>
              </a:rPr>
              <a:t>惜福</a:t>
            </a:r>
            <a:r>
              <a:rPr lang="en-US" altLang="zh-TW" sz="3200" dirty="0">
                <a:highlight>
                  <a:srgbClr val="FFFF00"/>
                </a:highlight>
                <a:latin typeface="Arial" panose="020B0604020202020204" pitchFamily="34" charset="0"/>
                <a:ea typeface="華康儷中黑" panose="020B0509000000000000" pitchFamily="49" charset="-120"/>
                <a:cs typeface="Arial" panose="020B0604020202020204" pitchFamily="34" charset="0"/>
              </a:rPr>
              <a:t>)</a:t>
            </a:r>
            <a:r>
              <a:rPr lang="en-US" altLang="zh-TW" sz="3600" dirty="0">
                <a:latin typeface="Arial" panose="020B0604020202020204" pitchFamily="34" charset="0"/>
                <a:ea typeface="華康儷中黑" panose="020B0509000000000000" pitchFamily="49" charset="-120"/>
                <a:cs typeface="Arial" panose="020B0604020202020204" pitchFamily="34" charset="0"/>
              </a:rPr>
              <a:t>;</a:t>
            </a:r>
          </a:p>
          <a:p>
            <a:pPr>
              <a:lnSpc>
                <a:spcPts val="4600"/>
              </a:lnSpc>
              <a:spcBef>
                <a:spcPts val="0"/>
              </a:spcBef>
            </a:pPr>
            <a:r>
              <a:rPr lang="zh-TW" altLang="en-US" sz="3600" dirty="0">
                <a:latin typeface="Arial" panose="020B0604020202020204" pitchFamily="34" charset="0"/>
                <a:ea typeface="華康儷中黑" panose="020B0509000000000000" pitchFamily="49" charset="-120"/>
                <a:cs typeface="Arial" panose="020B0604020202020204" pitchFamily="34" charset="0"/>
              </a:rPr>
              <a:t>他懂得</a:t>
            </a:r>
            <a:r>
              <a:rPr lang="zh-TW" altLang="en-US" sz="36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知足常樂</a:t>
            </a:r>
            <a:r>
              <a:rPr lang="en-US" altLang="zh-TW" sz="3600" dirty="0">
                <a:latin typeface="Arial" panose="020B0604020202020204" pitchFamily="34" charset="0"/>
                <a:ea typeface="華康儷中黑" panose="020B0509000000000000" pitchFamily="49" charset="-120"/>
                <a:cs typeface="Arial" panose="020B0604020202020204" pitchFamily="34" charset="0"/>
              </a:rPr>
              <a:t>;</a:t>
            </a:r>
            <a:r>
              <a:rPr lang="zh-TW" altLang="en-US" sz="3600" dirty="0">
                <a:solidFill>
                  <a:srgbClr val="FF0000"/>
                </a:solidFill>
                <a:latin typeface="Arial" panose="020B0604020202020204" pitchFamily="34" charset="0"/>
                <a:ea typeface="華康儷中黑" panose="020B0509000000000000" pitchFamily="49" charset="-120"/>
                <a:cs typeface="Arial" panose="020B0604020202020204" pitchFamily="34" charset="0"/>
              </a:rPr>
              <a:t>他快樂不是因為擁有的多</a:t>
            </a:r>
            <a:r>
              <a:rPr lang="en-US" altLang="zh-TW" sz="3600" dirty="0">
                <a:solidFill>
                  <a:srgbClr val="FF0000"/>
                </a:solidFill>
                <a:latin typeface="Arial" panose="020B0604020202020204" pitchFamily="34" charset="0"/>
                <a:ea typeface="華康儷中黑" panose="020B0509000000000000" pitchFamily="49" charset="-120"/>
                <a:cs typeface="Arial" panose="020B0604020202020204" pitchFamily="34" charset="0"/>
              </a:rPr>
              <a:t>,</a:t>
            </a:r>
          </a:p>
          <a:p>
            <a:pPr>
              <a:lnSpc>
                <a:spcPts val="4600"/>
              </a:lnSpc>
              <a:spcBef>
                <a:spcPts val="0"/>
              </a:spcBef>
              <a:spcAft>
                <a:spcPts val="600"/>
              </a:spcAft>
            </a:pPr>
            <a:r>
              <a:rPr lang="zh-TW" altLang="en-US" sz="3600" dirty="0">
                <a:solidFill>
                  <a:srgbClr val="FF0000"/>
                </a:solidFill>
                <a:latin typeface="Arial" panose="020B0604020202020204" pitchFamily="34" charset="0"/>
                <a:ea typeface="華康儷中黑" panose="020B0509000000000000" pitchFamily="49" charset="-120"/>
                <a:cs typeface="Arial" panose="020B0604020202020204" pitchFamily="34" charset="0"/>
              </a:rPr>
              <a:t>而是因為計較的少</a:t>
            </a:r>
            <a:r>
              <a:rPr lang="en-US" altLang="zh-TW" sz="3600" dirty="0">
                <a:solidFill>
                  <a:srgbClr val="FF0000"/>
                </a:solidFill>
                <a:latin typeface="Arial" panose="020B0604020202020204" pitchFamily="34" charset="0"/>
                <a:ea typeface="華康儷中黑" panose="020B0509000000000000" pitchFamily="49" charset="-120"/>
                <a:cs typeface="Arial" panose="020B0604020202020204" pitchFamily="34" charset="0"/>
              </a:rPr>
              <a:t>.</a:t>
            </a:r>
          </a:p>
          <a:p>
            <a:pPr>
              <a:spcBef>
                <a:spcPts val="0"/>
              </a:spcBef>
            </a:pPr>
            <a:r>
              <a:rPr lang="en-US" altLang="zh-TW" sz="3600" dirty="0">
                <a:latin typeface="Arial" panose="020B0604020202020204" pitchFamily="34" charset="0"/>
                <a:ea typeface="華康儷中黑" panose="020B0509000000000000" pitchFamily="49" charset="-120"/>
                <a:cs typeface="Arial" panose="020B0604020202020204" pitchFamily="34" charset="0"/>
              </a:rPr>
              <a:t>Blessed are the </a:t>
            </a:r>
            <a:r>
              <a:rPr lang="en-US" altLang="zh-TW" sz="36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poor in spirit</a:t>
            </a:r>
            <a:r>
              <a:rPr lang="en-US" altLang="zh-TW" sz="3600" dirty="0">
                <a:latin typeface="Arial" panose="020B0604020202020204" pitchFamily="34" charset="0"/>
                <a:ea typeface="華康儷中黑" panose="020B0509000000000000" pitchFamily="49" charset="-120"/>
                <a:cs typeface="Arial" panose="020B0604020202020204" pitchFamily="34" charset="0"/>
              </a:rPr>
              <a:t>, for they enjoy spiritual poverty; they cherish the people around them (</a:t>
            </a:r>
            <a:r>
              <a:rPr lang="en-US" altLang="zh-TW" sz="3600" dirty="0">
                <a:solidFill>
                  <a:srgbClr val="FF0000"/>
                </a:solidFill>
                <a:latin typeface="Arial" panose="020B0604020202020204" pitchFamily="34" charset="0"/>
                <a:ea typeface="華康儷中黑" panose="020B0509000000000000" pitchFamily="49" charset="-120"/>
                <a:cs typeface="Arial" panose="020B0604020202020204" pitchFamily="34" charset="0"/>
              </a:rPr>
              <a:t>relationships</a:t>
            </a:r>
            <a:r>
              <a:rPr lang="en-US" altLang="zh-TW" sz="3600" dirty="0">
                <a:latin typeface="Arial" panose="020B0604020202020204" pitchFamily="34" charset="0"/>
                <a:ea typeface="華康儷中黑" panose="020B0509000000000000" pitchFamily="49" charset="-120"/>
                <a:cs typeface="Arial" panose="020B0604020202020204" pitchFamily="34" charset="0"/>
              </a:rPr>
              <a:t>) and enjoy all that they have (</a:t>
            </a:r>
            <a:r>
              <a:rPr lang="en-US" altLang="zh-TW" sz="3600" dirty="0">
                <a:solidFill>
                  <a:srgbClr val="FF0000"/>
                </a:solidFill>
                <a:latin typeface="Arial" panose="020B0604020202020204" pitchFamily="34" charset="0"/>
                <a:ea typeface="華康儷中黑" panose="020B0509000000000000" pitchFamily="49" charset="-120"/>
                <a:cs typeface="Arial" panose="020B0604020202020204" pitchFamily="34" charset="0"/>
              </a:rPr>
              <a:t>blessings</a:t>
            </a:r>
            <a:r>
              <a:rPr lang="en-US" altLang="zh-TW" sz="3600" dirty="0">
                <a:latin typeface="Arial" panose="020B0604020202020204" pitchFamily="34" charset="0"/>
                <a:ea typeface="華康儷中黑" panose="020B0509000000000000" pitchFamily="49" charset="-120"/>
                <a:cs typeface="Arial" panose="020B0604020202020204" pitchFamily="34" charset="0"/>
              </a:rPr>
              <a:t>); they know how to be content and happy with what they have, and </a:t>
            </a:r>
            <a:r>
              <a:rPr lang="en-US" altLang="zh-TW" sz="3600" dirty="0">
                <a:solidFill>
                  <a:srgbClr val="FF0000"/>
                </a:solidFill>
                <a:latin typeface="Arial" panose="020B0604020202020204" pitchFamily="34" charset="0"/>
                <a:ea typeface="華康儷中黑" panose="020B0509000000000000" pitchFamily="49" charset="-120"/>
                <a:cs typeface="Arial" panose="020B0604020202020204" pitchFamily="34" charset="0"/>
              </a:rPr>
              <a:t>they are happy not because they have a lot, but because </a:t>
            </a:r>
          </a:p>
          <a:p>
            <a:pPr>
              <a:spcBef>
                <a:spcPts val="0"/>
              </a:spcBef>
            </a:pPr>
            <a:r>
              <a:rPr lang="en-US" altLang="zh-TW" sz="3600" dirty="0">
                <a:solidFill>
                  <a:srgbClr val="FF0000"/>
                </a:solidFill>
                <a:latin typeface="Arial" panose="020B0604020202020204" pitchFamily="34" charset="0"/>
                <a:ea typeface="華康儷中黑" panose="020B0509000000000000" pitchFamily="49" charset="-120"/>
                <a:cs typeface="Arial" panose="020B0604020202020204" pitchFamily="34" charset="0"/>
              </a:rPr>
              <a:t>they do not fret over what they don't have.</a:t>
            </a:r>
          </a:p>
        </p:txBody>
      </p:sp>
    </p:spTree>
    <p:extLst>
      <p:ext uri="{BB962C8B-B14F-4D97-AF65-F5344CB8AC3E}">
        <p14:creationId xmlns:p14="http://schemas.microsoft.com/office/powerpoint/2010/main" val="17273281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5550675B-1646-4952-BC45-BBD83C7AAFCB}"/>
              </a:ext>
            </a:extLst>
          </p:cNvPr>
          <p:cNvSpPr>
            <a:spLocks noGrp="1"/>
          </p:cNvSpPr>
          <p:nvPr>
            <p:ph type="subTitle" idx="1"/>
          </p:nvPr>
        </p:nvSpPr>
        <p:spPr>
          <a:xfrm>
            <a:off x="0" y="116632"/>
            <a:ext cx="9144000" cy="6552728"/>
          </a:xfrm>
        </p:spPr>
        <p:txBody>
          <a:bodyPr>
            <a:normAutofit/>
          </a:bodyPr>
          <a:lstStyle/>
          <a:p>
            <a:pPr>
              <a:lnSpc>
                <a:spcPts val="5000"/>
              </a:lnSpc>
              <a:spcBef>
                <a:spcPts val="0"/>
              </a:spcBef>
            </a:pPr>
            <a:r>
              <a:rPr lang="zh-TW" altLang="en-US" sz="40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哀慟</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的人有福</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r>
              <a:rPr lang="zh-TW" altLang="en-US" sz="4000" dirty="0">
                <a:latin typeface="Arial" panose="020B0604020202020204" pitchFamily="34" charset="0"/>
                <a:ea typeface="華康儷中黑" panose="020B0509000000000000" pitchFamily="49" charset="-120"/>
                <a:cs typeface="Arial" panose="020B0604020202020204" pitchFamily="34" charset="0"/>
              </a:rPr>
              <a:t>因為他心思縝密而敏感</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p>
          <a:p>
            <a:pPr>
              <a:lnSpc>
                <a:spcPts val="5000"/>
              </a:lnSpc>
              <a:spcBef>
                <a:spcPts val="0"/>
              </a:spcBef>
            </a:pPr>
            <a:r>
              <a:rPr lang="zh-TW" altLang="en-US" sz="4000" dirty="0">
                <a:latin typeface="Arial" panose="020B0604020202020204" pitchFamily="34" charset="0"/>
                <a:ea typeface="華康儷中黑" panose="020B0509000000000000" pitchFamily="49" charset="-120"/>
                <a:cs typeface="Arial" panose="020B0604020202020204" pitchFamily="34" charset="0"/>
              </a:rPr>
              <a:t>常為世界的不幸而哭</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p>
          <a:p>
            <a:pPr>
              <a:lnSpc>
                <a:spcPts val="5000"/>
              </a:lnSpc>
              <a:spcBef>
                <a:spcPts val="0"/>
              </a:spcBef>
            </a:pPr>
            <a:r>
              <a:rPr lang="zh-TW" altLang="en-US" sz="4000" dirty="0">
                <a:highlight>
                  <a:srgbClr val="FFFF00"/>
                </a:highlight>
                <a:latin typeface="Arial" panose="020B0604020202020204" pitchFamily="34" charset="0"/>
                <a:ea typeface="華康儷中黑" panose="020B0509000000000000" pitchFamily="49" charset="-120"/>
                <a:cs typeface="Arial" panose="020B0604020202020204" pitchFamily="34" charset="0"/>
              </a:rPr>
              <a:t>世界越糟</a:t>
            </a:r>
            <a:r>
              <a:rPr lang="en-US" altLang="zh-TW" sz="4000" dirty="0">
                <a:highlight>
                  <a:srgbClr val="FFFF00"/>
                </a:highlight>
                <a:latin typeface="Arial" panose="020B0604020202020204" pitchFamily="34" charset="0"/>
                <a:ea typeface="華康儷中黑" panose="020B0509000000000000" pitchFamily="49" charset="-120"/>
                <a:cs typeface="Arial" panose="020B0604020202020204" pitchFamily="34" charset="0"/>
              </a:rPr>
              <a:t>,</a:t>
            </a:r>
            <a:r>
              <a:rPr lang="zh-TW" altLang="en-US" sz="4000" dirty="0">
                <a:highlight>
                  <a:srgbClr val="FFFF00"/>
                </a:highlight>
                <a:latin typeface="Arial" panose="020B0604020202020204" pitchFamily="34" charset="0"/>
                <a:ea typeface="華康儷中黑" panose="020B0509000000000000" pitchFamily="49" charset="-120"/>
                <a:cs typeface="Arial" panose="020B0604020202020204" pitchFamily="34" charset="0"/>
              </a:rPr>
              <a:t>他越想改造世界</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p>
          <a:p>
            <a:pPr>
              <a:lnSpc>
                <a:spcPts val="5000"/>
              </a:lnSpc>
              <a:spcBef>
                <a:spcPts val="0"/>
              </a:spcBef>
              <a:spcAft>
                <a:spcPts val="600"/>
              </a:spcAft>
            </a:pPr>
            <a:r>
              <a:rPr lang="zh-TW" altLang="en-US" sz="4000" dirty="0">
                <a:latin typeface="Arial" panose="020B0604020202020204" pitchFamily="34" charset="0"/>
                <a:ea typeface="華康儷中黑" panose="020B0509000000000000" pitchFamily="49" charset="-120"/>
                <a:cs typeface="Arial" panose="020B0604020202020204" pitchFamily="34" charset="0"/>
              </a:rPr>
              <a:t>原來真知識也能產生堅實的使命感</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p>
          <a:p>
            <a:pPr>
              <a:spcBef>
                <a:spcPts val="0"/>
              </a:spcBef>
            </a:pPr>
            <a:r>
              <a:rPr lang="en-US" altLang="zh-TW" sz="4000" dirty="0">
                <a:latin typeface="Arial" panose="020B0604020202020204" pitchFamily="34" charset="0"/>
                <a:ea typeface="華康儷中黑" panose="020B0509000000000000" pitchFamily="49" charset="-120"/>
                <a:cs typeface="Arial" panose="020B0604020202020204" pitchFamily="34" charset="0"/>
              </a:rPr>
              <a:t>Blessed are </a:t>
            </a:r>
            <a:r>
              <a:rPr lang="en-US" altLang="zh-TW" sz="40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those who mourn</a:t>
            </a:r>
            <a:r>
              <a:rPr lang="en-US" altLang="zh-TW" sz="4000" dirty="0">
                <a:latin typeface="Arial" panose="020B0604020202020204" pitchFamily="34" charset="0"/>
                <a:ea typeface="華康儷中黑" panose="020B0509000000000000" pitchFamily="49" charset="-120"/>
                <a:cs typeface="Arial" panose="020B0604020202020204" pitchFamily="34" charset="0"/>
              </a:rPr>
              <a:t>, for they are thoughtful and empathetic, they </a:t>
            </a: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weep for the misfortunes of the world</a:t>
            </a:r>
            <a:r>
              <a:rPr lang="en-US" altLang="zh-TW" sz="4000" dirty="0">
                <a:latin typeface="Arial" panose="020B0604020202020204" pitchFamily="34" charset="0"/>
                <a:ea typeface="華康儷中黑" panose="020B0509000000000000" pitchFamily="49" charset="-120"/>
                <a:cs typeface="Arial" panose="020B0604020202020204" pitchFamily="34" charset="0"/>
              </a:rPr>
              <a:t>; the worse the world becomes, the more they want to change it; </a:t>
            </a: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true knowledge</a:t>
            </a:r>
            <a:r>
              <a:rPr lang="en-US" altLang="zh-TW" sz="4000" dirty="0">
                <a:latin typeface="Arial" panose="020B0604020202020204" pitchFamily="34" charset="0"/>
                <a:ea typeface="華康儷中黑" panose="020B0509000000000000" pitchFamily="49" charset="-120"/>
                <a:cs typeface="Arial" panose="020B0604020202020204" pitchFamily="34" charset="0"/>
              </a:rPr>
              <a:t> can generate a solid </a:t>
            </a:r>
            <a:r>
              <a:rPr lang="en-US" altLang="zh-TW" sz="4000" dirty="0">
                <a:highlight>
                  <a:srgbClr val="FFFF00"/>
                </a:highlight>
                <a:latin typeface="Arial" panose="020B0604020202020204" pitchFamily="34" charset="0"/>
                <a:ea typeface="華康儷中黑" panose="020B0509000000000000" pitchFamily="49" charset="-120"/>
                <a:cs typeface="Arial" panose="020B0604020202020204" pitchFamily="34" charset="0"/>
              </a:rPr>
              <a:t>sense of mission</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p>
        </p:txBody>
      </p:sp>
    </p:spTree>
    <p:extLst>
      <p:ext uri="{BB962C8B-B14F-4D97-AF65-F5344CB8AC3E}">
        <p14:creationId xmlns:p14="http://schemas.microsoft.com/office/powerpoint/2010/main" val="29672911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5550675B-1646-4952-BC45-BBD83C7AAFCB}"/>
              </a:ext>
            </a:extLst>
          </p:cNvPr>
          <p:cNvSpPr>
            <a:spLocks noGrp="1"/>
          </p:cNvSpPr>
          <p:nvPr>
            <p:ph type="subTitle" idx="1"/>
          </p:nvPr>
        </p:nvSpPr>
        <p:spPr>
          <a:xfrm>
            <a:off x="0" y="116632"/>
            <a:ext cx="9144000" cy="6552728"/>
          </a:xfrm>
        </p:spPr>
        <p:txBody>
          <a:bodyPr>
            <a:normAutofit/>
          </a:bodyPr>
          <a:lstStyle/>
          <a:p>
            <a:pPr>
              <a:lnSpc>
                <a:spcPts val="4900"/>
              </a:lnSpc>
              <a:spcBef>
                <a:spcPts val="0"/>
              </a:spcBef>
              <a:spcAft>
                <a:spcPts val="1200"/>
              </a:spcAft>
            </a:pPr>
            <a:r>
              <a:rPr lang="zh-TW" altLang="en-US" sz="40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溫良</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的人有福</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r>
              <a:rPr lang="zh-TW" altLang="en-US" sz="4000" dirty="0">
                <a:latin typeface="Arial" panose="020B0604020202020204" pitchFamily="34" charset="0"/>
                <a:ea typeface="華康儷中黑" panose="020B0509000000000000" pitchFamily="49" charset="-120"/>
                <a:cs typeface="Arial" panose="020B0604020202020204" pitchFamily="34" charset="0"/>
              </a:rPr>
              <a:t>他馴如羔羊</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r>
              <a:rPr lang="zh-TW" altLang="en-US" sz="4000" dirty="0">
                <a:latin typeface="Arial" panose="020B0604020202020204" pitchFamily="34" charset="0"/>
                <a:ea typeface="華康儷中黑" panose="020B0509000000000000" pitchFamily="49" charset="-120"/>
                <a:cs typeface="Arial" panose="020B0604020202020204" pitchFamily="34" charset="0"/>
              </a:rPr>
              <a:t>笑口常開</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r>
              <a:rPr lang="zh-TW" altLang="en-US" sz="4000" dirty="0">
                <a:latin typeface="Arial" panose="020B0604020202020204" pitchFamily="34" charset="0"/>
                <a:ea typeface="華康儷中黑" panose="020B0509000000000000" pitchFamily="49" charset="-120"/>
                <a:cs typeface="Arial" panose="020B0604020202020204" pitchFamily="34" charset="0"/>
              </a:rPr>
              <a:t>好像嬰兒</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r>
              <a:rPr lang="zh-TW" altLang="en-US" sz="4000" dirty="0">
                <a:latin typeface="Arial" panose="020B0604020202020204" pitchFamily="34" charset="0"/>
                <a:ea typeface="華康儷中黑" panose="020B0509000000000000" pitchFamily="49" charset="-120"/>
                <a:cs typeface="Arial" panose="020B0604020202020204" pitchFamily="34" charset="0"/>
              </a:rPr>
              <a:t>對世界充滿好奇和期待</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他不是因為漂亮才可愛</a:t>
            </a: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而是因為可愛才漂亮</a:t>
            </a: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a:t>
            </a:r>
          </a:p>
          <a:p>
            <a:pPr>
              <a:spcBef>
                <a:spcPts val="0"/>
              </a:spcBef>
            </a:pPr>
            <a:r>
              <a:rPr lang="en-US" altLang="zh-TW" sz="4000" dirty="0">
                <a:latin typeface="Arial" panose="020B0604020202020204" pitchFamily="34" charset="0"/>
                <a:ea typeface="華康儷中黑" panose="020B0509000000000000" pitchFamily="49" charset="-120"/>
                <a:cs typeface="Arial" panose="020B0604020202020204" pitchFamily="34" charset="0"/>
              </a:rPr>
              <a:t>Blessed are </a:t>
            </a:r>
            <a:r>
              <a:rPr lang="en-US" altLang="zh-TW" sz="40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the meek</a:t>
            </a:r>
            <a:r>
              <a:rPr lang="en-US" altLang="zh-TW" sz="4000" dirty="0">
                <a:latin typeface="Arial" panose="020B0604020202020204" pitchFamily="34" charset="0"/>
                <a:ea typeface="華康儷中黑" panose="020B0509000000000000" pitchFamily="49" charset="-120"/>
                <a:cs typeface="Arial" panose="020B0604020202020204" pitchFamily="34" charset="0"/>
              </a:rPr>
              <a:t>, for they are pure as lambs, always smiling. Like infants, they are full of </a:t>
            </a: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curiosity and </a:t>
            </a:r>
          </a:p>
          <a:p>
            <a:pPr>
              <a:spcBef>
                <a:spcPts val="0"/>
              </a:spcBef>
            </a:pP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expectation</a:t>
            </a:r>
            <a:r>
              <a:rPr lang="en-US" altLang="zh-TW" sz="4000" dirty="0">
                <a:latin typeface="Arial" panose="020B0604020202020204" pitchFamily="34" charset="0"/>
                <a:ea typeface="華康儷中黑" panose="020B0509000000000000" pitchFamily="49" charset="-120"/>
                <a:cs typeface="Arial" panose="020B0604020202020204" pitchFamily="34" charset="0"/>
              </a:rPr>
              <a:t> of the world. They are not lovely because they are beautiful, </a:t>
            </a:r>
          </a:p>
          <a:p>
            <a:pPr>
              <a:spcBef>
                <a:spcPts val="0"/>
              </a:spcBef>
            </a:pPr>
            <a:r>
              <a:rPr lang="en-US" altLang="zh-TW" sz="4000" dirty="0">
                <a:latin typeface="Arial" panose="020B0604020202020204" pitchFamily="34" charset="0"/>
                <a:ea typeface="華康儷中黑" panose="020B0509000000000000" pitchFamily="49" charset="-120"/>
                <a:cs typeface="Arial" panose="020B0604020202020204" pitchFamily="34" charset="0"/>
              </a:rPr>
              <a:t>but </a:t>
            </a:r>
            <a:r>
              <a:rPr lang="en-US" altLang="zh-TW" sz="4000" dirty="0">
                <a:highlight>
                  <a:srgbClr val="FFFF00"/>
                </a:highlight>
                <a:latin typeface="Arial" panose="020B0604020202020204" pitchFamily="34" charset="0"/>
                <a:ea typeface="華康儷中黑" panose="020B0509000000000000" pitchFamily="49" charset="-120"/>
                <a:cs typeface="Arial" panose="020B0604020202020204" pitchFamily="34" charset="0"/>
              </a:rPr>
              <a:t>beautiful</a:t>
            </a:r>
            <a:r>
              <a:rPr lang="en-US" altLang="zh-TW" sz="4000" dirty="0">
                <a:latin typeface="Arial" panose="020B0604020202020204" pitchFamily="34" charset="0"/>
                <a:ea typeface="華康儷中黑" panose="020B0509000000000000" pitchFamily="49" charset="-120"/>
                <a:cs typeface="Arial" panose="020B0604020202020204" pitchFamily="34" charset="0"/>
              </a:rPr>
              <a:t> because they are </a:t>
            </a:r>
            <a:r>
              <a:rPr lang="en-US" altLang="zh-TW" sz="4000" dirty="0">
                <a:highlight>
                  <a:srgbClr val="FFFF00"/>
                </a:highlight>
                <a:latin typeface="Arial" panose="020B0604020202020204" pitchFamily="34" charset="0"/>
                <a:ea typeface="華康儷中黑" panose="020B0509000000000000" pitchFamily="49" charset="-120"/>
                <a:cs typeface="Arial" panose="020B0604020202020204" pitchFamily="34" charset="0"/>
              </a:rPr>
              <a:t>lovely</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p>
        </p:txBody>
      </p:sp>
    </p:spTree>
    <p:extLst>
      <p:ext uri="{BB962C8B-B14F-4D97-AF65-F5344CB8AC3E}">
        <p14:creationId xmlns:p14="http://schemas.microsoft.com/office/powerpoint/2010/main" val="41441677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5550675B-1646-4952-BC45-BBD83C7AAFCB}"/>
              </a:ext>
            </a:extLst>
          </p:cNvPr>
          <p:cNvSpPr>
            <a:spLocks noGrp="1"/>
          </p:cNvSpPr>
          <p:nvPr>
            <p:ph type="subTitle" idx="1"/>
          </p:nvPr>
        </p:nvSpPr>
        <p:spPr>
          <a:xfrm>
            <a:off x="0" y="116632"/>
            <a:ext cx="9144000" cy="6741368"/>
          </a:xfrm>
        </p:spPr>
        <p:txBody>
          <a:bodyPr>
            <a:noAutofit/>
          </a:bodyPr>
          <a:lstStyle/>
          <a:p>
            <a:pPr>
              <a:spcBef>
                <a:spcPts val="0"/>
              </a:spcBef>
            </a:pPr>
            <a:r>
              <a:rPr lang="zh-TW" altLang="en-US" sz="36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飢渴慕義</a:t>
            </a:r>
            <a:r>
              <a:rPr lang="zh-TW" altLang="en-US" sz="3600" dirty="0">
                <a:solidFill>
                  <a:srgbClr val="FF0000"/>
                </a:solidFill>
                <a:latin typeface="Arial" panose="020B0604020202020204" pitchFamily="34" charset="0"/>
                <a:ea typeface="華康儷中黑" panose="020B0509000000000000" pitchFamily="49" charset="-120"/>
                <a:cs typeface="Arial" panose="020B0604020202020204" pitchFamily="34" charset="0"/>
              </a:rPr>
              <a:t>的人有福</a:t>
            </a:r>
            <a:r>
              <a:rPr lang="en-US" altLang="zh-TW" sz="3600" dirty="0">
                <a:latin typeface="Arial" panose="020B0604020202020204" pitchFamily="34" charset="0"/>
                <a:ea typeface="華康儷中黑" panose="020B0509000000000000" pitchFamily="49" charset="-120"/>
                <a:cs typeface="Arial" panose="020B0604020202020204" pitchFamily="34" charset="0"/>
              </a:rPr>
              <a:t>:</a:t>
            </a:r>
            <a:r>
              <a:rPr lang="zh-TW" altLang="en-US" sz="3600" dirty="0">
                <a:latin typeface="Arial" panose="020B0604020202020204" pitchFamily="34" charset="0"/>
                <a:ea typeface="華康儷中黑" panose="020B0509000000000000" pitchFamily="49" charset="-120"/>
                <a:cs typeface="Arial" panose="020B0604020202020204" pitchFamily="34" charset="0"/>
              </a:rPr>
              <a:t>他不是完美主義者</a:t>
            </a:r>
            <a:r>
              <a:rPr lang="en-US" altLang="zh-TW" sz="3600" dirty="0">
                <a:latin typeface="Arial" panose="020B0604020202020204" pitchFamily="34" charset="0"/>
                <a:ea typeface="華康儷中黑" panose="020B0509000000000000" pitchFamily="49" charset="-120"/>
                <a:cs typeface="Arial" panose="020B0604020202020204" pitchFamily="34" charset="0"/>
              </a:rPr>
              <a:t>,</a:t>
            </a:r>
            <a:r>
              <a:rPr lang="zh-TW" altLang="en-US" sz="3600" dirty="0">
                <a:latin typeface="Arial" panose="020B0604020202020204" pitchFamily="34" charset="0"/>
                <a:ea typeface="華康儷中黑" panose="020B0509000000000000" pitchFamily="49" charset="-120"/>
                <a:cs typeface="Arial" panose="020B0604020202020204" pitchFamily="34" charset="0"/>
              </a:rPr>
              <a:t>卻</a:t>
            </a:r>
            <a:endParaRPr lang="en-US" altLang="zh-TW" sz="3600" dirty="0">
              <a:latin typeface="Arial" panose="020B0604020202020204" pitchFamily="34" charset="0"/>
              <a:ea typeface="華康儷中黑" panose="020B0509000000000000" pitchFamily="49" charset="-120"/>
              <a:cs typeface="Arial" panose="020B0604020202020204" pitchFamily="34" charset="0"/>
            </a:endParaRPr>
          </a:p>
          <a:p>
            <a:pPr>
              <a:spcBef>
                <a:spcPts val="0"/>
              </a:spcBef>
            </a:pPr>
            <a:r>
              <a:rPr lang="zh-TW" altLang="en-US" sz="3600" dirty="0">
                <a:latin typeface="Arial" panose="020B0604020202020204" pitchFamily="34" charset="0"/>
                <a:ea typeface="華康儷中黑" panose="020B0509000000000000" pitchFamily="49" charset="-120"/>
                <a:cs typeface="Arial" panose="020B0604020202020204" pitchFamily="34" charset="0"/>
              </a:rPr>
              <a:t>一生追求完美：</a:t>
            </a:r>
            <a:r>
              <a:rPr lang="zh-TW" altLang="en-US" sz="3600" dirty="0">
                <a:solidFill>
                  <a:srgbClr val="FF0000"/>
                </a:solidFill>
                <a:latin typeface="Arial" panose="020B0604020202020204" pitchFamily="34" charset="0"/>
                <a:ea typeface="華康儷中黑" panose="020B0509000000000000" pitchFamily="49" charset="-120"/>
                <a:cs typeface="Arial" panose="020B0604020202020204" pitchFamily="34" charset="0"/>
              </a:rPr>
              <a:t>好學</a:t>
            </a:r>
            <a:r>
              <a:rPr lang="zh-TW" altLang="en-US" sz="3600" dirty="0">
                <a:highlight>
                  <a:srgbClr val="FFFF00"/>
                </a:highlight>
                <a:latin typeface="Arial" panose="020B0604020202020204" pitchFamily="34" charset="0"/>
                <a:ea typeface="華康儷中黑" panose="020B0509000000000000" pitchFamily="49" charset="-120"/>
                <a:cs typeface="Arial" panose="020B0604020202020204" pitchFamily="34" charset="0"/>
              </a:rPr>
              <a:t>近乎</a:t>
            </a:r>
            <a:r>
              <a:rPr lang="zh-TW" altLang="en-US" sz="3600" dirty="0">
                <a:latin typeface="Arial" panose="020B0604020202020204" pitchFamily="34" charset="0"/>
                <a:ea typeface="華康儷中黑" panose="020B0509000000000000" pitchFamily="49" charset="-120"/>
                <a:cs typeface="Arial" panose="020B0604020202020204" pitchFamily="34" charset="0"/>
              </a:rPr>
              <a:t>知</a:t>
            </a:r>
            <a:r>
              <a:rPr lang="en-US" altLang="zh-TW" sz="3600" dirty="0">
                <a:latin typeface="Arial" panose="020B0604020202020204" pitchFamily="34" charset="0"/>
                <a:ea typeface="華康儷中黑" panose="020B0509000000000000" pitchFamily="49" charset="-120"/>
                <a:cs typeface="Arial" panose="020B0604020202020204" pitchFamily="34" charset="0"/>
              </a:rPr>
              <a:t>, </a:t>
            </a:r>
            <a:r>
              <a:rPr lang="zh-TW" altLang="en-US" sz="3600" dirty="0">
                <a:solidFill>
                  <a:srgbClr val="FF0000"/>
                </a:solidFill>
                <a:latin typeface="Arial" panose="020B0604020202020204" pitchFamily="34" charset="0"/>
                <a:ea typeface="華康儷中黑" panose="020B0509000000000000" pitchFamily="49" charset="-120"/>
                <a:cs typeface="Arial" panose="020B0604020202020204" pitchFamily="34" charset="0"/>
              </a:rPr>
              <a:t>力行</a:t>
            </a:r>
            <a:r>
              <a:rPr lang="zh-TW" altLang="en-US" sz="3600" dirty="0">
                <a:highlight>
                  <a:srgbClr val="FFFF00"/>
                </a:highlight>
                <a:latin typeface="Arial" panose="020B0604020202020204" pitchFamily="34" charset="0"/>
                <a:ea typeface="華康儷中黑" panose="020B0509000000000000" pitchFamily="49" charset="-120"/>
                <a:cs typeface="Arial" panose="020B0604020202020204" pitchFamily="34" charset="0"/>
              </a:rPr>
              <a:t>近乎</a:t>
            </a:r>
            <a:r>
              <a:rPr lang="zh-TW" altLang="en-US" sz="3600" dirty="0">
                <a:latin typeface="Arial" panose="020B0604020202020204" pitchFamily="34" charset="0"/>
                <a:ea typeface="華康儷中黑" panose="020B0509000000000000" pitchFamily="49" charset="-120"/>
                <a:cs typeface="Arial" panose="020B0604020202020204" pitchFamily="34" charset="0"/>
              </a:rPr>
              <a:t>仁</a:t>
            </a:r>
            <a:r>
              <a:rPr lang="en-US" altLang="zh-TW" sz="3600" dirty="0">
                <a:latin typeface="Arial" panose="020B0604020202020204" pitchFamily="34" charset="0"/>
                <a:ea typeface="華康儷中黑" panose="020B0509000000000000" pitchFamily="49" charset="-120"/>
                <a:cs typeface="Arial" panose="020B0604020202020204" pitchFamily="34" charset="0"/>
              </a:rPr>
              <a:t>,</a:t>
            </a:r>
          </a:p>
          <a:p>
            <a:pPr>
              <a:spcBef>
                <a:spcPts val="0"/>
              </a:spcBef>
              <a:spcAft>
                <a:spcPts val="600"/>
              </a:spcAft>
            </a:pPr>
            <a:r>
              <a:rPr lang="zh-TW" altLang="en-US" sz="3600" dirty="0">
                <a:solidFill>
                  <a:srgbClr val="FF0000"/>
                </a:solidFill>
                <a:latin typeface="Arial" panose="020B0604020202020204" pitchFamily="34" charset="0"/>
                <a:ea typeface="華康儷中黑" panose="020B0509000000000000" pitchFamily="49" charset="-120"/>
                <a:cs typeface="Arial" panose="020B0604020202020204" pitchFamily="34" charset="0"/>
              </a:rPr>
              <a:t>知恥</a:t>
            </a:r>
            <a:r>
              <a:rPr lang="zh-TW" altLang="en-US" sz="3600" dirty="0">
                <a:highlight>
                  <a:srgbClr val="FFFF00"/>
                </a:highlight>
                <a:latin typeface="Arial" panose="020B0604020202020204" pitchFamily="34" charset="0"/>
                <a:ea typeface="華康儷中黑" panose="020B0509000000000000" pitchFamily="49" charset="-120"/>
                <a:cs typeface="Arial" panose="020B0604020202020204" pitchFamily="34" charset="0"/>
              </a:rPr>
              <a:t>近乎</a:t>
            </a:r>
            <a:r>
              <a:rPr lang="zh-TW" altLang="en-US" sz="3600" dirty="0">
                <a:latin typeface="Arial" panose="020B0604020202020204" pitchFamily="34" charset="0"/>
                <a:ea typeface="華康儷中黑" panose="020B0509000000000000" pitchFamily="49" charset="-120"/>
                <a:cs typeface="Arial" panose="020B0604020202020204" pitchFamily="34" charset="0"/>
              </a:rPr>
              <a:t>勇</a:t>
            </a:r>
            <a:r>
              <a:rPr lang="en-US" altLang="zh-TW" sz="2800" dirty="0">
                <a:latin typeface="Arial" panose="020B0604020202020204" pitchFamily="34" charset="0"/>
                <a:ea typeface="華康儷中黑" panose="020B0509000000000000" pitchFamily="49" charset="-120"/>
                <a:cs typeface="Arial" panose="020B0604020202020204" pitchFamily="34" charset="0"/>
              </a:rPr>
              <a:t>(</a:t>
            </a:r>
            <a:r>
              <a:rPr lang="zh-TW" altLang="en-US" sz="2800" dirty="0">
                <a:latin typeface="Arial" panose="020B0604020202020204" pitchFamily="34" charset="0"/>
                <a:ea typeface="華康儷中黑" panose="020B0509000000000000" pitchFamily="49" charset="-120"/>
                <a:cs typeface="Arial" panose="020B0604020202020204" pitchFamily="34" charset="0"/>
              </a:rPr>
              <a:t>中庸</a:t>
            </a:r>
            <a:r>
              <a:rPr lang="en-US" altLang="zh-TW" sz="2800" dirty="0">
                <a:latin typeface="Arial" panose="020B0604020202020204" pitchFamily="34" charset="0"/>
                <a:ea typeface="華康儷中黑" panose="020B0509000000000000" pitchFamily="49" charset="-120"/>
                <a:cs typeface="Arial" panose="020B0604020202020204" pitchFamily="34" charset="0"/>
              </a:rPr>
              <a:t>)</a:t>
            </a:r>
            <a:r>
              <a:rPr lang="en-US" altLang="zh-TW" sz="3600" dirty="0">
                <a:latin typeface="Arial" panose="020B0604020202020204" pitchFamily="34" charset="0"/>
                <a:ea typeface="華康儷中黑" panose="020B0509000000000000" pitchFamily="49" charset="-120"/>
                <a:cs typeface="Arial" panose="020B0604020202020204" pitchFamily="34" charset="0"/>
              </a:rPr>
              <a:t>.</a:t>
            </a:r>
          </a:p>
          <a:p>
            <a:pPr>
              <a:lnSpc>
                <a:spcPts val="3800"/>
              </a:lnSpc>
              <a:spcBef>
                <a:spcPts val="0"/>
              </a:spcBef>
            </a:pPr>
            <a:r>
              <a:rPr lang="en-US" altLang="zh-TW" sz="3600" spc="-100" dirty="0">
                <a:latin typeface="Arial" panose="020B0604020202020204" pitchFamily="34" charset="0"/>
                <a:ea typeface="華康儷中黑" panose="020B0509000000000000" pitchFamily="49" charset="-120"/>
                <a:cs typeface="Arial" panose="020B0604020202020204" pitchFamily="34" charset="0"/>
              </a:rPr>
              <a:t>Blessed are those who </a:t>
            </a:r>
            <a:r>
              <a:rPr lang="en-US" altLang="zh-TW" sz="3600" spc="-1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hunger and thirst for righteousness</a:t>
            </a:r>
            <a:r>
              <a:rPr lang="en-US" altLang="zh-TW" sz="3600" spc="-100" dirty="0">
                <a:latin typeface="Arial" panose="020B0604020202020204" pitchFamily="34" charset="0"/>
                <a:ea typeface="華康儷中黑" panose="020B0509000000000000" pitchFamily="49" charset="-120"/>
                <a:cs typeface="Arial" panose="020B0604020202020204" pitchFamily="34" charset="0"/>
              </a:rPr>
              <a:t>: for they are not perfectionists, yet they pursue perfection all their lives. This is similar to the teaching in </a:t>
            </a:r>
            <a:r>
              <a:rPr lang="en-US" altLang="zh-TW" sz="3600" spc="-100" dirty="0">
                <a:solidFill>
                  <a:srgbClr val="0000FF"/>
                </a:solidFill>
                <a:latin typeface="Arial" panose="020B0604020202020204" pitchFamily="34" charset="0"/>
                <a:ea typeface="華康儷中黑" panose="020B0509000000000000" pitchFamily="49" charset="-120"/>
                <a:cs typeface="Arial" panose="020B0604020202020204" pitchFamily="34" charset="0"/>
              </a:rPr>
              <a:t>Doctrine of the Mean</a:t>
            </a:r>
            <a:r>
              <a:rPr lang="en-US" altLang="zh-TW" sz="3600" spc="-100" dirty="0">
                <a:latin typeface="Arial" panose="020B0604020202020204" pitchFamily="34" charset="0"/>
                <a:ea typeface="華康儷中黑" panose="020B0509000000000000" pitchFamily="49" charset="-120"/>
                <a:cs typeface="Arial" panose="020B0604020202020204" pitchFamily="34" charset="0"/>
              </a:rPr>
              <a:t>, one of the Four Books of Confucius philosophy, “He who </a:t>
            </a:r>
            <a:r>
              <a:rPr lang="en-US" altLang="zh-TW" sz="3600" spc="-100" dirty="0">
                <a:highlight>
                  <a:srgbClr val="FFFF00"/>
                </a:highlight>
                <a:latin typeface="Arial" panose="020B0604020202020204" pitchFamily="34" charset="0"/>
                <a:ea typeface="華康儷中黑" panose="020B0509000000000000" pitchFamily="49" charset="-120"/>
                <a:cs typeface="Arial" panose="020B0604020202020204" pitchFamily="34" charset="0"/>
              </a:rPr>
              <a:t>loves to learn </a:t>
            </a:r>
            <a:r>
              <a:rPr lang="en-US" altLang="zh-TW" sz="3600" spc="-100" dirty="0">
                <a:latin typeface="Arial" panose="020B0604020202020204" pitchFamily="34" charset="0"/>
                <a:ea typeface="華康儷中黑" panose="020B0509000000000000" pitchFamily="49" charset="-120"/>
                <a:cs typeface="Arial" panose="020B0604020202020204" pitchFamily="34" charset="0"/>
              </a:rPr>
              <a:t>is </a:t>
            </a:r>
            <a:r>
              <a:rPr lang="en-US" altLang="zh-TW" sz="3600" spc="-100" dirty="0">
                <a:solidFill>
                  <a:srgbClr val="FF0000"/>
                </a:solidFill>
                <a:latin typeface="Arial" panose="020B0604020202020204" pitchFamily="34" charset="0"/>
                <a:ea typeface="華康儷中黑" panose="020B0509000000000000" pitchFamily="49" charset="-120"/>
                <a:cs typeface="Arial" panose="020B0604020202020204" pitchFamily="34" charset="0"/>
              </a:rPr>
              <a:t>close to </a:t>
            </a:r>
            <a:r>
              <a:rPr lang="en-US" altLang="zh-TW" sz="3600" spc="-100" dirty="0">
                <a:latin typeface="Arial" panose="020B0604020202020204" pitchFamily="34" charset="0"/>
                <a:ea typeface="華康儷中黑" panose="020B0509000000000000" pitchFamily="49" charset="-120"/>
                <a:cs typeface="Arial" panose="020B0604020202020204" pitchFamily="34" charset="0"/>
              </a:rPr>
              <a:t>attaining knowledge, he who puts knowledge into practice is </a:t>
            </a:r>
            <a:r>
              <a:rPr lang="en-US" altLang="zh-TW" sz="3600" spc="-100" dirty="0">
                <a:solidFill>
                  <a:srgbClr val="FF0000"/>
                </a:solidFill>
                <a:latin typeface="Arial" panose="020B0604020202020204" pitchFamily="34" charset="0"/>
                <a:ea typeface="華康儷中黑" panose="020B0509000000000000" pitchFamily="49" charset="-120"/>
                <a:cs typeface="Arial" panose="020B0604020202020204" pitchFamily="34" charset="0"/>
              </a:rPr>
              <a:t>close to </a:t>
            </a:r>
            <a:r>
              <a:rPr lang="en-US" altLang="zh-TW" sz="3600" spc="-100" dirty="0">
                <a:latin typeface="Arial" panose="020B0604020202020204" pitchFamily="34" charset="0"/>
                <a:ea typeface="華康儷中黑" panose="020B0509000000000000" pitchFamily="49" charset="-120"/>
                <a:cs typeface="Arial" panose="020B0604020202020204" pitchFamily="34" charset="0"/>
              </a:rPr>
              <a:t>achieving benevolence, </a:t>
            </a:r>
          </a:p>
          <a:p>
            <a:pPr>
              <a:lnSpc>
                <a:spcPts val="3800"/>
              </a:lnSpc>
              <a:spcBef>
                <a:spcPts val="0"/>
              </a:spcBef>
            </a:pPr>
            <a:r>
              <a:rPr lang="en-US" altLang="zh-TW" sz="3600" spc="-100" dirty="0">
                <a:latin typeface="Arial" panose="020B0604020202020204" pitchFamily="34" charset="0"/>
                <a:ea typeface="華康儷中黑" panose="020B0509000000000000" pitchFamily="49" charset="-120"/>
                <a:cs typeface="Arial" panose="020B0604020202020204" pitchFamily="34" charset="0"/>
              </a:rPr>
              <a:t>and he who is aware of shame is </a:t>
            </a:r>
          </a:p>
          <a:p>
            <a:pPr>
              <a:lnSpc>
                <a:spcPts val="3800"/>
              </a:lnSpc>
              <a:spcBef>
                <a:spcPts val="0"/>
              </a:spcBef>
            </a:pPr>
            <a:r>
              <a:rPr lang="en-US" altLang="zh-TW" sz="3600" spc="-100" dirty="0">
                <a:solidFill>
                  <a:srgbClr val="FF0000"/>
                </a:solidFill>
                <a:latin typeface="Arial" panose="020B0604020202020204" pitchFamily="34" charset="0"/>
                <a:ea typeface="華康儷中黑" panose="020B0509000000000000" pitchFamily="49" charset="-120"/>
                <a:cs typeface="Arial" panose="020B0604020202020204" pitchFamily="34" charset="0"/>
              </a:rPr>
              <a:t>close to </a:t>
            </a:r>
            <a:r>
              <a:rPr lang="en-US" altLang="zh-TW" sz="3600" spc="-100" dirty="0">
                <a:latin typeface="Arial" panose="020B0604020202020204" pitchFamily="34" charset="0"/>
                <a:ea typeface="華康儷中黑" panose="020B0509000000000000" pitchFamily="49" charset="-120"/>
                <a:cs typeface="Arial" panose="020B0604020202020204" pitchFamily="34" charset="0"/>
              </a:rPr>
              <a:t>understand courage”.</a:t>
            </a:r>
          </a:p>
        </p:txBody>
      </p:sp>
    </p:spTree>
    <p:extLst>
      <p:ext uri="{BB962C8B-B14F-4D97-AF65-F5344CB8AC3E}">
        <p14:creationId xmlns:p14="http://schemas.microsoft.com/office/powerpoint/2010/main" val="26185874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5550675B-1646-4952-BC45-BBD83C7AAFCB}"/>
              </a:ext>
            </a:extLst>
          </p:cNvPr>
          <p:cNvSpPr>
            <a:spLocks noGrp="1"/>
          </p:cNvSpPr>
          <p:nvPr>
            <p:ph type="subTitle" idx="1"/>
          </p:nvPr>
        </p:nvSpPr>
        <p:spPr>
          <a:xfrm>
            <a:off x="0" y="116632"/>
            <a:ext cx="9144000" cy="6552728"/>
          </a:xfrm>
        </p:spPr>
        <p:txBody>
          <a:bodyPr>
            <a:noAutofit/>
          </a:bodyPr>
          <a:lstStyle/>
          <a:p>
            <a:pPr>
              <a:spcBef>
                <a:spcPts val="0"/>
              </a:spcBef>
              <a:spcAft>
                <a:spcPts val="600"/>
              </a:spcAft>
            </a:pPr>
            <a:r>
              <a:rPr lang="zh-TW" altLang="en-US" sz="38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憐憫人</a:t>
            </a:r>
            <a:r>
              <a:rPr lang="zh-TW" altLang="en-US" sz="3800" dirty="0">
                <a:solidFill>
                  <a:srgbClr val="FF0000"/>
                </a:solidFill>
                <a:latin typeface="Arial" panose="020B0604020202020204" pitchFamily="34" charset="0"/>
                <a:ea typeface="華康儷中黑" panose="020B0509000000000000" pitchFamily="49" charset="-120"/>
                <a:cs typeface="Arial" panose="020B0604020202020204" pitchFamily="34" charset="0"/>
              </a:rPr>
              <a:t>的人有福</a:t>
            </a:r>
            <a:r>
              <a:rPr lang="en-US" altLang="zh-TW" sz="3800" dirty="0">
                <a:latin typeface="Arial" panose="020B0604020202020204" pitchFamily="34" charset="0"/>
                <a:ea typeface="華康儷中黑" panose="020B0509000000000000" pitchFamily="49" charset="-120"/>
                <a:cs typeface="Arial" panose="020B0604020202020204" pitchFamily="34" charset="0"/>
              </a:rPr>
              <a:t>:</a:t>
            </a:r>
            <a:r>
              <a:rPr lang="zh-TW" altLang="en-US" sz="3800" dirty="0">
                <a:latin typeface="Arial" panose="020B0604020202020204" pitchFamily="34" charset="0"/>
                <a:ea typeface="華康儷中黑" panose="020B0509000000000000" pitchFamily="49" charset="-120"/>
                <a:cs typeface="Arial" panose="020B0604020202020204" pitchFamily="34" charset="0"/>
              </a:rPr>
              <a:t>他有悲天憫人的情懷</a:t>
            </a:r>
            <a:r>
              <a:rPr lang="en-US" altLang="zh-TW" sz="3800" dirty="0">
                <a:latin typeface="Arial" panose="020B0604020202020204" pitchFamily="34" charset="0"/>
                <a:ea typeface="華康儷中黑" panose="020B0509000000000000" pitchFamily="49" charset="-120"/>
                <a:cs typeface="Arial" panose="020B0604020202020204" pitchFamily="34" charset="0"/>
              </a:rPr>
              <a:t>;</a:t>
            </a:r>
            <a:r>
              <a:rPr lang="zh-TW" altLang="en-US" sz="3800" dirty="0">
                <a:latin typeface="Arial" panose="020B0604020202020204" pitchFamily="34" charset="0"/>
                <a:ea typeface="華康儷中黑" panose="020B0509000000000000" pitchFamily="49" charset="-120"/>
                <a:cs typeface="Arial" panose="020B0604020202020204" pitchFamily="34" charset="0"/>
              </a:rPr>
              <a:t>並能推己及人</a:t>
            </a:r>
            <a:r>
              <a:rPr lang="en-US" altLang="zh-TW" sz="3800" dirty="0">
                <a:latin typeface="Arial" panose="020B0604020202020204" pitchFamily="34" charset="0"/>
                <a:ea typeface="華康儷中黑" panose="020B0509000000000000" pitchFamily="49" charset="-120"/>
                <a:cs typeface="Arial" panose="020B0604020202020204" pitchFamily="34" charset="0"/>
              </a:rPr>
              <a:t>,</a:t>
            </a:r>
            <a:r>
              <a:rPr lang="zh-TW" altLang="en-US" sz="3800" dirty="0">
                <a:latin typeface="Arial" panose="020B0604020202020204" pitchFamily="34" charset="0"/>
                <a:ea typeface="華康儷中黑" panose="020B0509000000000000" pitchFamily="49" charset="-120"/>
                <a:cs typeface="Arial" panose="020B0604020202020204" pitchFamily="34" charset="0"/>
              </a:rPr>
              <a:t>「</a:t>
            </a:r>
            <a:r>
              <a:rPr lang="zh-TW" altLang="en-US" sz="3800" dirty="0">
                <a:solidFill>
                  <a:srgbClr val="FF0000"/>
                </a:solidFill>
                <a:latin typeface="Arial" panose="020B0604020202020204" pitchFamily="34" charset="0"/>
                <a:ea typeface="華康儷中黑" panose="020B0509000000000000" pitchFamily="49" charset="-120"/>
                <a:cs typeface="Arial" panose="020B0604020202020204" pitchFamily="34" charset="0"/>
              </a:rPr>
              <a:t>親親而仁民</a:t>
            </a:r>
            <a:r>
              <a:rPr lang="en-US" altLang="zh-TW" sz="3800" dirty="0">
                <a:solidFill>
                  <a:srgbClr val="FF0000"/>
                </a:solidFill>
                <a:latin typeface="Arial" panose="020B0604020202020204" pitchFamily="34" charset="0"/>
                <a:ea typeface="華康儷中黑" panose="020B0509000000000000" pitchFamily="49" charset="-120"/>
                <a:cs typeface="Arial" panose="020B0604020202020204" pitchFamily="34" charset="0"/>
              </a:rPr>
              <a:t>,</a:t>
            </a:r>
            <a:r>
              <a:rPr lang="zh-TW" altLang="en-US" sz="3800" dirty="0">
                <a:solidFill>
                  <a:srgbClr val="FF0000"/>
                </a:solidFill>
                <a:latin typeface="Arial" panose="020B0604020202020204" pitchFamily="34" charset="0"/>
                <a:ea typeface="華康儷中黑" panose="020B0509000000000000" pitchFamily="49" charset="-120"/>
                <a:cs typeface="Arial" panose="020B0604020202020204" pitchFamily="34" charset="0"/>
              </a:rPr>
              <a:t>仁民而愛物</a:t>
            </a:r>
            <a:r>
              <a:rPr lang="zh-TW" altLang="en-US" sz="3800" dirty="0">
                <a:latin typeface="Arial" panose="020B0604020202020204" pitchFamily="34" charset="0"/>
                <a:ea typeface="華康儷中黑" panose="020B0509000000000000" pitchFamily="49" charset="-120"/>
                <a:cs typeface="Arial" panose="020B0604020202020204" pitchFamily="34" charset="0"/>
              </a:rPr>
              <a:t>」</a:t>
            </a:r>
            <a:r>
              <a:rPr lang="en-US" altLang="zh-TW" dirty="0">
                <a:latin typeface="Arial" panose="020B0604020202020204" pitchFamily="34" charset="0"/>
                <a:ea typeface="華康儷中黑" panose="020B0509000000000000" pitchFamily="49" charset="-120"/>
                <a:cs typeface="Arial" panose="020B0604020202020204" pitchFamily="34" charset="0"/>
              </a:rPr>
              <a:t>(</a:t>
            </a:r>
            <a:r>
              <a:rPr lang="zh-TW" altLang="en-US" dirty="0">
                <a:latin typeface="Arial" panose="020B0604020202020204" pitchFamily="34" charset="0"/>
                <a:ea typeface="華康儷中黑" panose="020B0509000000000000" pitchFamily="49" charset="-120"/>
                <a:cs typeface="Arial" panose="020B0604020202020204" pitchFamily="34" charset="0"/>
              </a:rPr>
              <a:t>孟子</a:t>
            </a:r>
            <a:r>
              <a:rPr lang="en-US" altLang="zh-TW" dirty="0">
                <a:latin typeface="Arial" panose="020B0604020202020204" pitchFamily="34" charset="0"/>
                <a:ea typeface="華康儷中黑" panose="020B0509000000000000" pitchFamily="49" charset="-120"/>
                <a:cs typeface="Arial" panose="020B0604020202020204" pitchFamily="34" charset="0"/>
              </a:rPr>
              <a:t>)</a:t>
            </a:r>
            <a:r>
              <a:rPr lang="en-US" altLang="zh-TW" sz="3800" dirty="0">
                <a:latin typeface="Arial" panose="020B0604020202020204" pitchFamily="34" charset="0"/>
                <a:ea typeface="華康儷中黑" panose="020B0509000000000000" pitchFamily="49" charset="-120"/>
                <a:cs typeface="Arial" panose="020B0604020202020204" pitchFamily="34" charset="0"/>
              </a:rPr>
              <a:t>,</a:t>
            </a:r>
            <a:r>
              <a:rPr lang="zh-TW" altLang="en-US" sz="3800" dirty="0">
                <a:latin typeface="Arial" panose="020B0604020202020204" pitchFamily="34" charset="0"/>
                <a:ea typeface="華康儷中黑" panose="020B0509000000000000" pitchFamily="49" charset="-120"/>
                <a:cs typeface="Arial" panose="020B0604020202020204" pitchFamily="34" charset="0"/>
              </a:rPr>
              <a:t>一切都是發於中而形於外</a:t>
            </a:r>
            <a:r>
              <a:rPr lang="en-US" altLang="zh-TW" sz="3800" dirty="0">
                <a:latin typeface="Arial" panose="020B0604020202020204" pitchFamily="34" charset="0"/>
                <a:ea typeface="華康儷中黑" panose="020B0509000000000000" pitchFamily="49" charset="-120"/>
                <a:cs typeface="Arial" panose="020B0604020202020204" pitchFamily="34" charset="0"/>
              </a:rPr>
              <a:t>,</a:t>
            </a:r>
            <a:r>
              <a:rPr lang="zh-TW" altLang="en-US" sz="3800" dirty="0">
                <a:latin typeface="Arial" panose="020B0604020202020204" pitchFamily="34" charset="0"/>
                <a:ea typeface="華康儷中黑" panose="020B0509000000000000" pitchFamily="49" charset="-120"/>
                <a:cs typeface="Arial" panose="020B0604020202020204" pitchFamily="34" charset="0"/>
              </a:rPr>
              <a:t>表裡一致</a:t>
            </a:r>
            <a:r>
              <a:rPr lang="en-US" altLang="zh-TW" sz="3800" dirty="0">
                <a:latin typeface="Arial" panose="020B0604020202020204" pitchFamily="34" charset="0"/>
                <a:ea typeface="華康儷中黑" panose="020B0509000000000000" pitchFamily="49" charset="-120"/>
                <a:cs typeface="Arial" panose="020B0604020202020204" pitchFamily="34" charset="0"/>
              </a:rPr>
              <a:t>.</a:t>
            </a:r>
          </a:p>
          <a:p>
            <a:pPr>
              <a:spcBef>
                <a:spcPts val="0"/>
              </a:spcBef>
            </a:pPr>
            <a:r>
              <a:rPr lang="en-US" altLang="zh-TW" sz="3800" dirty="0">
                <a:latin typeface="Arial" panose="020B0604020202020204" pitchFamily="34" charset="0"/>
                <a:ea typeface="華康儷中黑" panose="020B0509000000000000" pitchFamily="49" charset="-120"/>
                <a:cs typeface="Arial" panose="020B0604020202020204" pitchFamily="34" charset="0"/>
              </a:rPr>
              <a:t>Blessed are </a:t>
            </a:r>
            <a:r>
              <a:rPr lang="en-US" altLang="zh-TW" sz="38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the merciful</a:t>
            </a:r>
            <a:r>
              <a:rPr lang="en-US" altLang="zh-TW" sz="3800" dirty="0">
                <a:latin typeface="Arial" panose="020B0604020202020204" pitchFamily="34" charset="0"/>
                <a:ea typeface="華康儷中黑" panose="020B0509000000000000" pitchFamily="49" charset="-120"/>
                <a:cs typeface="Arial" panose="020B0604020202020204" pitchFamily="34" charset="0"/>
              </a:rPr>
              <a:t>, for they possess the compassion of heaven and earth and can empathize with others, “Be affectionate to those who are close to you, </a:t>
            </a:r>
            <a:r>
              <a:rPr lang="en-US" altLang="zh-TW" sz="3800" dirty="0">
                <a:solidFill>
                  <a:srgbClr val="FF0000"/>
                </a:solidFill>
                <a:latin typeface="Arial" panose="020B0604020202020204" pitchFamily="34" charset="0"/>
                <a:ea typeface="華康儷中黑" panose="020B0509000000000000" pitchFamily="49" charset="-120"/>
                <a:cs typeface="Arial" panose="020B0604020202020204" pitchFamily="34" charset="0"/>
              </a:rPr>
              <a:t>be benevolent to the people, and love all things</a:t>
            </a:r>
            <a:r>
              <a:rPr lang="en-US" altLang="zh-TW" sz="3800" dirty="0">
                <a:latin typeface="Arial" panose="020B0604020202020204" pitchFamily="34" charset="0"/>
                <a:ea typeface="華康儷中黑" panose="020B0509000000000000" pitchFamily="49" charset="-120"/>
                <a:cs typeface="Arial" panose="020B0604020202020204" pitchFamily="34" charset="0"/>
              </a:rPr>
              <a:t>” </a:t>
            </a:r>
            <a:r>
              <a:rPr lang="en-US" altLang="zh-TW" sz="2800" dirty="0">
                <a:latin typeface="Arial" panose="020B0604020202020204" pitchFamily="34" charset="0"/>
                <a:ea typeface="華康儷中黑" panose="020B0509000000000000" pitchFamily="49" charset="-120"/>
                <a:cs typeface="Arial" panose="020B0604020202020204" pitchFamily="34" charset="0"/>
              </a:rPr>
              <a:t>(Mencius)</a:t>
            </a:r>
            <a:r>
              <a:rPr lang="en-US" altLang="zh-TW" sz="3800" dirty="0">
                <a:latin typeface="Arial" panose="020B0604020202020204" pitchFamily="34" charset="0"/>
                <a:ea typeface="華康儷中黑" panose="020B0509000000000000" pitchFamily="49" charset="-120"/>
                <a:cs typeface="Arial" panose="020B0604020202020204" pitchFamily="34" charset="0"/>
              </a:rPr>
              <a:t>. Everything comes from the heart will manifest on the outside, </a:t>
            </a:r>
          </a:p>
          <a:p>
            <a:pPr>
              <a:spcBef>
                <a:spcPts val="0"/>
              </a:spcBef>
            </a:pPr>
            <a:r>
              <a:rPr lang="en-US" altLang="zh-TW" sz="3800" dirty="0">
                <a:latin typeface="Arial" panose="020B0604020202020204" pitchFamily="34" charset="0"/>
                <a:ea typeface="華康儷中黑" panose="020B0509000000000000" pitchFamily="49" charset="-120"/>
                <a:cs typeface="Arial" panose="020B0604020202020204" pitchFamily="34" charset="0"/>
              </a:rPr>
              <a:t>and they are consistent inside and out.</a:t>
            </a:r>
          </a:p>
        </p:txBody>
      </p:sp>
    </p:spTree>
    <p:extLst>
      <p:ext uri="{BB962C8B-B14F-4D97-AF65-F5344CB8AC3E}">
        <p14:creationId xmlns:p14="http://schemas.microsoft.com/office/powerpoint/2010/main" val="1178531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5550675B-1646-4952-BC45-BBD83C7AAFCB}"/>
              </a:ext>
            </a:extLst>
          </p:cNvPr>
          <p:cNvSpPr>
            <a:spLocks noGrp="1"/>
          </p:cNvSpPr>
          <p:nvPr>
            <p:ph type="subTitle" idx="1"/>
          </p:nvPr>
        </p:nvSpPr>
        <p:spPr>
          <a:xfrm>
            <a:off x="0" y="116632"/>
            <a:ext cx="9144000" cy="6552728"/>
          </a:xfrm>
        </p:spPr>
        <p:txBody>
          <a:bodyPr>
            <a:normAutofit/>
          </a:bodyPr>
          <a:lstStyle/>
          <a:p>
            <a:pPr>
              <a:spcBef>
                <a:spcPts val="0"/>
              </a:spcBef>
              <a:spcAft>
                <a:spcPts val="1200"/>
              </a:spcAft>
            </a:pPr>
            <a:r>
              <a:rPr lang="zh-TW" altLang="en-US" sz="40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心裡潔淨</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的人有福</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r>
              <a:rPr lang="zh-TW" altLang="en-US" sz="4000" dirty="0">
                <a:latin typeface="Arial" panose="020B0604020202020204" pitchFamily="34" charset="0"/>
                <a:ea typeface="華康儷中黑" panose="020B0509000000000000" pitchFamily="49" charset="-120"/>
                <a:cs typeface="Arial" panose="020B0604020202020204" pitchFamily="34" charset="0"/>
              </a:rPr>
              <a:t>他良心無罪</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r>
              <a:rPr lang="zh-TW" altLang="en-US" sz="4000" dirty="0">
                <a:latin typeface="Arial" panose="020B0604020202020204" pitchFamily="34" charset="0"/>
                <a:ea typeface="華康儷中黑" panose="020B0509000000000000" pitchFamily="49" charset="-120"/>
                <a:cs typeface="Arial" panose="020B0604020202020204" pitchFamily="34" charset="0"/>
              </a:rPr>
              <a:t>連睡夢中都可以微笑</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r>
              <a:rPr lang="zh-TW" altLang="en-US" sz="4000" dirty="0">
                <a:latin typeface="Arial" panose="020B0604020202020204" pitchFamily="34" charset="0"/>
                <a:ea typeface="華康儷中黑" panose="020B0509000000000000" pitchFamily="49" charset="-120"/>
                <a:cs typeface="Arial" panose="020B0604020202020204" pitchFamily="34" charset="0"/>
              </a:rPr>
              <a:t>他是孟子所說有「三樂」的君子</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r>
              <a:rPr lang="zh-TW" altLang="en-US" sz="4000" dirty="0">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仰不愧於天</a:t>
            </a: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俯不怍於人</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r>
              <a:rPr lang="zh-TW" altLang="en-US" sz="4000" dirty="0">
                <a:latin typeface="Arial" panose="020B0604020202020204" pitchFamily="34" charset="0"/>
                <a:ea typeface="華康儷中黑" panose="020B0509000000000000" pitchFamily="49" charset="-120"/>
                <a:cs typeface="Arial" panose="020B0604020202020204" pitchFamily="34" charset="0"/>
              </a:rPr>
              <a:t>」</a:t>
            </a:r>
            <a:r>
              <a:rPr lang="en-US" altLang="zh-TW" sz="2800" dirty="0">
                <a:latin typeface="Arial" panose="020B0604020202020204" pitchFamily="34" charset="0"/>
                <a:ea typeface="華康儷中黑" panose="020B0509000000000000" pitchFamily="49" charset="-120"/>
                <a:cs typeface="Arial" panose="020B0604020202020204" pitchFamily="34" charset="0"/>
              </a:rPr>
              <a:t>(</a:t>
            </a:r>
            <a:r>
              <a:rPr lang="zh-TW" altLang="en-US" sz="2800" dirty="0">
                <a:latin typeface="Arial" panose="020B0604020202020204" pitchFamily="34" charset="0"/>
                <a:ea typeface="華康儷中黑" panose="020B0509000000000000" pitchFamily="49" charset="-120"/>
                <a:cs typeface="Arial" panose="020B0604020202020204" pitchFamily="34" charset="0"/>
              </a:rPr>
              <a:t>孟子</a:t>
            </a:r>
            <a:r>
              <a:rPr lang="en-US" altLang="zh-TW" sz="2800" dirty="0">
                <a:latin typeface="Arial" panose="020B0604020202020204" pitchFamily="34" charset="0"/>
                <a:ea typeface="華康儷中黑" panose="020B0509000000000000" pitchFamily="49" charset="-120"/>
                <a:cs typeface="Arial" panose="020B0604020202020204" pitchFamily="34" charset="0"/>
              </a:rPr>
              <a:t>)</a:t>
            </a:r>
          </a:p>
          <a:p>
            <a:pPr>
              <a:spcBef>
                <a:spcPts val="0"/>
              </a:spcBef>
            </a:pPr>
            <a:r>
              <a:rPr lang="en-US" altLang="zh-TW" sz="4000" dirty="0">
                <a:latin typeface="Arial" panose="020B0604020202020204" pitchFamily="34" charset="0"/>
                <a:ea typeface="華康儷中黑" panose="020B0509000000000000" pitchFamily="49" charset="-120"/>
                <a:cs typeface="Arial" panose="020B0604020202020204" pitchFamily="34" charset="0"/>
              </a:rPr>
              <a:t>Blessed are the </a:t>
            </a:r>
            <a:r>
              <a:rPr lang="en-US" altLang="zh-TW" sz="40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clean of heart</a:t>
            </a:r>
            <a:r>
              <a:rPr lang="en-US" altLang="zh-TW" sz="4000" dirty="0">
                <a:latin typeface="Arial" panose="020B0604020202020204" pitchFamily="34" charset="0"/>
                <a:ea typeface="華康儷中黑" panose="020B0509000000000000" pitchFamily="49" charset="-120"/>
                <a:cs typeface="Arial" panose="020B0604020202020204" pitchFamily="34" charset="0"/>
              </a:rPr>
              <a:t>, for their conscience is </a:t>
            </a: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guilt-free</a:t>
            </a:r>
            <a:r>
              <a:rPr lang="en-US" altLang="zh-TW" sz="4000" dirty="0">
                <a:latin typeface="Arial" panose="020B0604020202020204" pitchFamily="34" charset="0"/>
                <a:ea typeface="華康儷中黑" panose="020B0509000000000000" pitchFamily="49" charset="-120"/>
                <a:cs typeface="Arial" panose="020B0604020202020204" pitchFamily="34" charset="0"/>
              </a:rPr>
              <a:t> and they can even smile in their sleep; they are the gentlemen with "three joys" as described by Mencius, “</a:t>
            </a: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Facing heaven without shame, looking on our fellow men without regret</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p>
        </p:txBody>
      </p:sp>
    </p:spTree>
    <p:extLst>
      <p:ext uri="{BB962C8B-B14F-4D97-AF65-F5344CB8AC3E}">
        <p14:creationId xmlns:p14="http://schemas.microsoft.com/office/powerpoint/2010/main" val="16003938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5550675B-1646-4952-BC45-BBD83C7AAFCB}"/>
              </a:ext>
            </a:extLst>
          </p:cNvPr>
          <p:cNvSpPr>
            <a:spLocks noGrp="1"/>
          </p:cNvSpPr>
          <p:nvPr>
            <p:ph type="subTitle" idx="1"/>
          </p:nvPr>
        </p:nvSpPr>
        <p:spPr>
          <a:xfrm>
            <a:off x="0" y="116632"/>
            <a:ext cx="9144000" cy="6552728"/>
          </a:xfrm>
        </p:spPr>
        <p:txBody>
          <a:bodyPr>
            <a:noAutofit/>
          </a:bodyPr>
          <a:lstStyle/>
          <a:p>
            <a:pPr>
              <a:spcBef>
                <a:spcPts val="0"/>
              </a:spcBef>
            </a:pPr>
            <a:r>
              <a:rPr lang="zh-TW" altLang="en-US" sz="38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締造和平</a:t>
            </a:r>
            <a:r>
              <a:rPr lang="zh-TW" altLang="en-US" sz="3800" dirty="0">
                <a:solidFill>
                  <a:srgbClr val="FF0000"/>
                </a:solidFill>
                <a:latin typeface="Arial" panose="020B0604020202020204" pitchFamily="34" charset="0"/>
                <a:ea typeface="華康儷中黑" panose="020B0509000000000000" pitchFamily="49" charset="-120"/>
                <a:cs typeface="Arial" panose="020B0604020202020204" pitchFamily="34" charset="0"/>
              </a:rPr>
              <a:t>的人有福</a:t>
            </a:r>
            <a:r>
              <a:rPr lang="en-US" altLang="zh-TW" sz="3800" dirty="0">
                <a:latin typeface="Arial" panose="020B0604020202020204" pitchFamily="34" charset="0"/>
                <a:ea typeface="華康儷中黑" panose="020B0509000000000000" pitchFamily="49" charset="-120"/>
                <a:cs typeface="Arial" panose="020B0604020202020204" pitchFamily="34" charset="0"/>
              </a:rPr>
              <a:t>:</a:t>
            </a:r>
            <a:r>
              <a:rPr lang="zh-TW" altLang="en-US" sz="3800" dirty="0">
                <a:latin typeface="Arial" panose="020B0604020202020204" pitchFamily="34" charset="0"/>
                <a:ea typeface="華康儷中黑" panose="020B0509000000000000" pitchFamily="49" charset="-120"/>
                <a:cs typeface="Arial" panose="020B0604020202020204" pitchFamily="34" charset="0"/>
              </a:rPr>
              <a:t>他是和平的使者</a:t>
            </a:r>
            <a:r>
              <a:rPr lang="en-US" altLang="zh-TW" sz="3800" dirty="0">
                <a:latin typeface="Arial" panose="020B0604020202020204" pitchFamily="34" charset="0"/>
                <a:ea typeface="華康儷中黑" panose="020B0509000000000000" pitchFamily="49" charset="-120"/>
                <a:cs typeface="Arial" panose="020B0604020202020204" pitchFamily="34" charset="0"/>
              </a:rPr>
              <a:t>,</a:t>
            </a:r>
            <a:r>
              <a:rPr lang="zh-TW" altLang="en-US" sz="3800" dirty="0">
                <a:latin typeface="Arial" panose="020B0604020202020204" pitchFamily="34" charset="0"/>
                <a:ea typeface="華康儷中黑" panose="020B0509000000000000" pitchFamily="49" charset="-120"/>
                <a:cs typeface="Arial" panose="020B0604020202020204" pitchFamily="34" charset="0"/>
              </a:rPr>
              <a:t>有他的地方</a:t>
            </a:r>
            <a:r>
              <a:rPr lang="en-US" altLang="zh-TW" sz="3800" dirty="0">
                <a:latin typeface="Arial" panose="020B0604020202020204" pitchFamily="34" charset="0"/>
                <a:ea typeface="華康儷中黑" panose="020B0509000000000000" pitchFamily="49" charset="-120"/>
                <a:cs typeface="Arial" panose="020B0604020202020204" pitchFamily="34" charset="0"/>
              </a:rPr>
              <a:t>,</a:t>
            </a:r>
            <a:r>
              <a:rPr lang="zh-TW" altLang="en-US" sz="3800" dirty="0">
                <a:latin typeface="Arial" panose="020B0604020202020204" pitchFamily="34" charset="0"/>
                <a:ea typeface="華康儷中黑" panose="020B0509000000000000" pitchFamily="49" charset="-120"/>
                <a:cs typeface="Arial" panose="020B0604020202020204" pitchFamily="34" charset="0"/>
              </a:rPr>
              <a:t>就有和平的希望</a:t>
            </a:r>
            <a:r>
              <a:rPr lang="en-US" altLang="zh-TW" sz="3800" dirty="0">
                <a:latin typeface="Arial" panose="020B0604020202020204" pitchFamily="34" charset="0"/>
                <a:ea typeface="華康儷中黑" panose="020B0509000000000000" pitchFamily="49" charset="-120"/>
                <a:cs typeface="Arial" panose="020B0604020202020204" pitchFamily="34" charset="0"/>
              </a:rPr>
              <a:t>,</a:t>
            </a:r>
            <a:r>
              <a:rPr lang="zh-TW" altLang="en-US" sz="3800" dirty="0">
                <a:latin typeface="Arial" panose="020B0604020202020204" pitchFamily="34" charset="0"/>
                <a:ea typeface="華康儷中黑" panose="020B0509000000000000" pitchFamily="49" charset="-120"/>
                <a:cs typeface="Arial" panose="020B0604020202020204" pitchFamily="34" charset="0"/>
              </a:rPr>
              <a:t>尤其因為他悟出</a:t>
            </a:r>
            <a:endParaRPr lang="en-US" altLang="zh-TW" sz="3800" dirty="0">
              <a:latin typeface="Arial" panose="020B0604020202020204" pitchFamily="34" charset="0"/>
              <a:ea typeface="華康儷中黑" panose="020B0509000000000000" pitchFamily="49" charset="-120"/>
              <a:cs typeface="Arial" panose="020B0604020202020204" pitchFamily="34" charset="0"/>
            </a:endParaRPr>
          </a:p>
          <a:p>
            <a:pPr>
              <a:spcBef>
                <a:spcPts val="0"/>
              </a:spcBef>
            </a:pPr>
            <a:r>
              <a:rPr lang="zh-TW" altLang="en-US" sz="3800" dirty="0">
                <a:latin typeface="Arial" panose="020B0604020202020204" pitchFamily="34" charset="0"/>
                <a:ea typeface="華康儷中黑" panose="020B0509000000000000" pitchFamily="49" charset="-120"/>
                <a:cs typeface="Arial" panose="020B0604020202020204" pitchFamily="34" charset="0"/>
              </a:rPr>
              <a:t>「</a:t>
            </a:r>
            <a:r>
              <a:rPr lang="zh-TW" altLang="en-US" sz="3800" dirty="0">
                <a:solidFill>
                  <a:srgbClr val="C00000"/>
                </a:solidFill>
                <a:latin typeface="Arial" panose="020B0604020202020204" pitchFamily="34" charset="0"/>
                <a:ea typeface="華康儷中黑" panose="020B0509000000000000" pitchFamily="49" charset="-120"/>
                <a:cs typeface="Arial" panose="020B0604020202020204" pitchFamily="34" charset="0"/>
              </a:rPr>
              <a:t>唯有神貧能救世</a:t>
            </a:r>
            <a:r>
              <a:rPr lang="en-US" altLang="zh-TW" sz="3800" dirty="0">
                <a:solidFill>
                  <a:srgbClr val="C00000"/>
                </a:solidFill>
                <a:latin typeface="Arial" panose="020B0604020202020204" pitchFamily="34" charset="0"/>
                <a:ea typeface="華康儷中黑" panose="020B0509000000000000" pitchFamily="49" charset="-120"/>
                <a:cs typeface="Arial" panose="020B0604020202020204" pitchFamily="34" charset="0"/>
              </a:rPr>
              <a:t>,</a:t>
            </a:r>
            <a:r>
              <a:rPr lang="zh-TW" altLang="en-US" sz="3800" dirty="0">
                <a:solidFill>
                  <a:srgbClr val="C00000"/>
                </a:solidFill>
                <a:latin typeface="Arial" panose="020B0604020202020204" pitchFamily="34" charset="0"/>
                <a:ea typeface="華康儷中黑" panose="020B0509000000000000" pitchFamily="49" charset="-120"/>
                <a:cs typeface="Arial" panose="020B0604020202020204" pitchFamily="34" charset="0"/>
              </a:rPr>
              <a:t>退後原來是向前</a:t>
            </a:r>
            <a:r>
              <a:rPr lang="zh-TW" altLang="en-US" sz="3800" dirty="0">
                <a:latin typeface="Arial" panose="020B0604020202020204" pitchFamily="34" charset="0"/>
                <a:ea typeface="華康儷中黑" panose="020B0509000000000000" pitchFamily="49" charset="-120"/>
                <a:cs typeface="Arial" panose="020B0604020202020204" pitchFamily="34" charset="0"/>
              </a:rPr>
              <a:t>」</a:t>
            </a:r>
            <a:endParaRPr lang="en-US" altLang="zh-TW" sz="3800" dirty="0">
              <a:latin typeface="Arial" panose="020B0604020202020204" pitchFamily="34" charset="0"/>
              <a:ea typeface="華康儷中黑" panose="020B0509000000000000" pitchFamily="49" charset="-120"/>
              <a:cs typeface="Arial" panose="020B0604020202020204" pitchFamily="34" charset="0"/>
            </a:endParaRPr>
          </a:p>
          <a:p>
            <a:pPr>
              <a:spcBef>
                <a:spcPts val="0"/>
              </a:spcBef>
              <a:spcAft>
                <a:spcPts val="600"/>
              </a:spcAft>
            </a:pPr>
            <a:r>
              <a:rPr lang="zh-TW" altLang="en-US" sz="3800" dirty="0">
                <a:latin typeface="Arial" panose="020B0604020202020204" pitchFamily="34" charset="0"/>
                <a:ea typeface="華康儷中黑" panose="020B0509000000000000" pitchFamily="49" charset="-120"/>
                <a:cs typeface="Arial" panose="020B0604020202020204" pitchFamily="34" charset="0"/>
              </a:rPr>
              <a:t>的人生重要守則</a:t>
            </a:r>
            <a:r>
              <a:rPr lang="en-US" altLang="zh-TW" sz="3800" dirty="0">
                <a:latin typeface="Arial" panose="020B0604020202020204" pitchFamily="34" charset="0"/>
                <a:ea typeface="華康儷中黑" panose="020B0509000000000000" pitchFamily="49" charset="-120"/>
                <a:cs typeface="Arial" panose="020B0604020202020204" pitchFamily="34" charset="0"/>
              </a:rPr>
              <a:t>.</a:t>
            </a:r>
          </a:p>
          <a:p>
            <a:pPr>
              <a:spcBef>
                <a:spcPts val="0"/>
              </a:spcBef>
            </a:pPr>
            <a:r>
              <a:rPr lang="en-US" altLang="zh-TW" sz="3800" dirty="0">
                <a:latin typeface="Arial" panose="020B0604020202020204" pitchFamily="34" charset="0"/>
                <a:ea typeface="華康儷中黑" panose="020B0509000000000000" pitchFamily="49" charset="-120"/>
                <a:cs typeface="Arial" panose="020B0604020202020204" pitchFamily="34" charset="0"/>
              </a:rPr>
              <a:t>Blessed are the </a:t>
            </a:r>
            <a:r>
              <a:rPr lang="en-US" altLang="zh-TW" sz="38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peacemakers</a:t>
            </a:r>
            <a:r>
              <a:rPr lang="en-US" altLang="zh-TW" sz="3800" dirty="0">
                <a:latin typeface="Arial" panose="020B0604020202020204" pitchFamily="34" charset="0"/>
                <a:ea typeface="華康儷中黑" panose="020B0509000000000000" pitchFamily="49" charset="-120"/>
                <a:cs typeface="Arial" panose="020B0604020202020204" pitchFamily="34" charset="0"/>
              </a:rPr>
              <a:t>, for they are the ambassadors of peace, and where they are, there is hope for peace, especially because they understand the important principle of life, "Only by being poor in spirit can the world be saved, </a:t>
            </a:r>
          </a:p>
          <a:p>
            <a:pPr>
              <a:spcBef>
                <a:spcPts val="0"/>
              </a:spcBef>
            </a:pPr>
            <a:r>
              <a:rPr lang="en-US" altLang="zh-TW" sz="3800" dirty="0">
                <a:latin typeface="Arial" panose="020B0604020202020204" pitchFamily="34" charset="0"/>
                <a:ea typeface="華康儷中黑" panose="020B0509000000000000" pitchFamily="49" charset="-120"/>
                <a:cs typeface="Arial" panose="020B0604020202020204" pitchFamily="34" charset="0"/>
              </a:rPr>
              <a:t>and </a:t>
            </a:r>
            <a:r>
              <a:rPr lang="en-US" altLang="zh-TW" sz="3800" dirty="0">
                <a:highlight>
                  <a:srgbClr val="FFFF00"/>
                </a:highlight>
                <a:latin typeface="Arial" panose="020B0604020202020204" pitchFamily="34" charset="0"/>
                <a:ea typeface="華康儷中黑" panose="020B0509000000000000" pitchFamily="49" charset="-120"/>
                <a:cs typeface="Arial" panose="020B0604020202020204" pitchFamily="34" charset="0"/>
              </a:rPr>
              <a:t>stepping back is actually </a:t>
            </a:r>
          </a:p>
          <a:p>
            <a:pPr>
              <a:spcBef>
                <a:spcPts val="0"/>
              </a:spcBef>
            </a:pPr>
            <a:r>
              <a:rPr lang="en-US" altLang="zh-TW" sz="3800" dirty="0">
                <a:highlight>
                  <a:srgbClr val="FFFF00"/>
                </a:highlight>
                <a:latin typeface="Arial" panose="020B0604020202020204" pitchFamily="34" charset="0"/>
                <a:ea typeface="華康儷中黑" panose="020B0509000000000000" pitchFamily="49" charset="-120"/>
                <a:cs typeface="Arial" panose="020B0604020202020204" pitchFamily="34" charset="0"/>
              </a:rPr>
              <a:t>moving forward</a:t>
            </a:r>
            <a:r>
              <a:rPr lang="en-US" altLang="zh-TW" sz="3800" dirty="0">
                <a:latin typeface="Arial" panose="020B0604020202020204" pitchFamily="34" charset="0"/>
                <a:ea typeface="華康儷中黑" panose="020B0509000000000000" pitchFamily="49" charset="-120"/>
                <a:cs typeface="Arial" panose="020B0604020202020204" pitchFamily="34" charset="0"/>
              </a:rPr>
              <a:t>."</a:t>
            </a:r>
            <a:endParaRPr lang="zh-TW" altLang="en-US" sz="3800" dirty="0">
              <a:latin typeface="Arial" panose="020B0604020202020204" pitchFamily="34" charset="0"/>
              <a:ea typeface="華康儷中黑" panose="020B0509000000000000" pitchFamily="49" charset="-120"/>
              <a:cs typeface="Arial" panose="020B0604020202020204" pitchFamily="34" charset="0"/>
            </a:endParaRPr>
          </a:p>
        </p:txBody>
      </p:sp>
    </p:spTree>
    <p:extLst>
      <p:ext uri="{BB962C8B-B14F-4D97-AF65-F5344CB8AC3E}">
        <p14:creationId xmlns:p14="http://schemas.microsoft.com/office/powerpoint/2010/main" val="31872822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5550675B-1646-4952-BC45-BBD83C7AAFCB}"/>
              </a:ext>
            </a:extLst>
          </p:cNvPr>
          <p:cNvSpPr>
            <a:spLocks noGrp="1"/>
          </p:cNvSpPr>
          <p:nvPr>
            <p:ph type="subTitle" idx="1"/>
          </p:nvPr>
        </p:nvSpPr>
        <p:spPr>
          <a:xfrm>
            <a:off x="0" y="116632"/>
            <a:ext cx="9144000" cy="6552728"/>
          </a:xfrm>
        </p:spPr>
        <p:txBody>
          <a:bodyPr>
            <a:normAutofit/>
          </a:bodyPr>
          <a:lstStyle/>
          <a:p>
            <a:pPr>
              <a:spcBef>
                <a:spcPts val="0"/>
              </a:spcBef>
              <a:spcAft>
                <a:spcPts val="600"/>
              </a:spcAft>
            </a:pPr>
            <a:r>
              <a:rPr lang="zh-TW" altLang="en-US" sz="38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為義而受迫害</a:t>
            </a:r>
            <a:r>
              <a:rPr lang="zh-TW" altLang="en-US" sz="3800" dirty="0">
                <a:solidFill>
                  <a:srgbClr val="FF0000"/>
                </a:solidFill>
                <a:latin typeface="Arial" panose="020B0604020202020204" pitchFamily="34" charset="0"/>
                <a:ea typeface="華康儷中黑" panose="020B0509000000000000" pitchFamily="49" charset="-120"/>
                <a:cs typeface="Arial" panose="020B0604020202020204" pitchFamily="34" charset="0"/>
              </a:rPr>
              <a:t>的人有福</a:t>
            </a:r>
            <a:r>
              <a:rPr lang="en-US" altLang="zh-TW" sz="3800" dirty="0">
                <a:latin typeface="Arial" panose="020B0604020202020204" pitchFamily="34" charset="0"/>
                <a:ea typeface="華康儷中黑" panose="020B0509000000000000" pitchFamily="49" charset="-120"/>
                <a:cs typeface="Arial" panose="020B0604020202020204" pitchFamily="34" charset="0"/>
              </a:rPr>
              <a:t>:</a:t>
            </a:r>
            <a:r>
              <a:rPr lang="zh-TW" altLang="en-US" sz="3800" dirty="0">
                <a:latin typeface="Arial" panose="020B0604020202020204" pitchFamily="34" charset="0"/>
                <a:ea typeface="華康儷中黑" panose="020B0509000000000000" pitchFamily="49" charset="-120"/>
                <a:cs typeface="Arial" panose="020B0604020202020204" pitchFamily="34" charset="0"/>
              </a:rPr>
              <a:t>世界容不下基督</a:t>
            </a:r>
            <a:r>
              <a:rPr lang="en-US" altLang="zh-TW" sz="3800" dirty="0">
                <a:latin typeface="Arial" panose="020B0604020202020204" pitchFamily="34" charset="0"/>
                <a:ea typeface="華康儷中黑" panose="020B0509000000000000" pitchFamily="49" charset="-120"/>
                <a:cs typeface="Arial" panose="020B0604020202020204" pitchFamily="34" charset="0"/>
              </a:rPr>
              <a:t>,</a:t>
            </a:r>
            <a:r>
              <a:rPr lang="zh-TW" altLang="en-US" sz="3800" dirty="0">
                <a:latin typeface="Arial" panose="020B0604020202020204" pitchFamily="34" charset="0"/>
                <a:ea typeface="華康儷中黑" panose="020B0509000000000000" pitchFamily="49" charset="-120"/>
                <a:cs typeface="Arial" panose="020B0604020202020204" pitchFamily="34" charset="0"/>
              </a:rPr>
              <a:t>世人也容不下真善美</a:t>
            </a:r>
            <a:r>
              <a:rPr lang="en-US" altLang="zh-TW" sz="3800" dirty="0">
                <a:latin typeface="Arial" panose="020B0604020202020204" pitchFamily="34" charset="0"/>
                <a:ea typeface="華康儷中黑" panose="020B0509000000000000" pitchFamily="49" charset="-120"/>
                <a:cs typeface="Arial" panose="020B0604020202020204" pitchFamily="34" charset="0"/>
              </a:rPr>
              <a:t>;</a:t>
            </a:r>
            <a:r>
              <a:rPr lang="zh-TW" altLang="en-US" sz="3800" dirty="0">
                <a:latin typeface="Arial" panose="020B0604020202020204" pitchFamily="34" charset="0"/>
                <a:ea typeface="華康儷中黑" panose="020B0509000000000000" pitchFamily="49" charset="-120"/>
                <a:cs typeface="Arial" panose="020B0604020202020204" pitchFamily="34" charset="0"/>
              </a:rPr>
              <a:t>因為「</a:t>
            </a:r>
            <a:r>
              <a:rPr lang="zh-TW" altLang="en-US" sz="3800" dirty="0">
                <a:solidFill>
                  <a:srgbClr val="FF0000"/>
                </a:solidFill>
                <a:latin typeface="Arial" panose="020B0604020202020204" pitchFamily="34" charset="0"/>
                <a:ea typeface="華康儷中黑" panose="020B0509000000000000" pitchFamily="49" charset="-120"/>
                <a:cs typeface="Arial" panose="020B0604020202020204" pitchFamily="34" charset="0"/>
              </a:rPr>
              <a:t>光明來到了世界</a:t>
            </a:r>
            <a:r>
              <a:rPr lang="en-US" altLang="zh-TW" sz="3800" dirty="0">
                <a:solidFill>
                  <a:srgbClr val="FF0000"/>
                </a:solidFill>
                <a:latin typeface="Arial" panose="020B0604020202020204" pitchFamily="34" charset="0"/>
                <a:ea typeface="華康儷中黑" panose="020B0509000000000000" pitchFamily="49" charset="-120"/>
                <a:cs typeface="Arial" panose="020B0604020202020204" pitchFamily="34" charset="0"/>
              </a:rPr>
              <a:t>,</a:t>
            </a:r>
            <a:r>
              <a:rPr lang="zh-TW" altLang="en-US" sz="3800" dirty="0">
                <a:solidFill>
                  <a:srgbClr val="FF0000"/>
                </a:solidFill>
                <a:latin typeface="Arial" panose="020B0604020202020204" pitchFamily="34" charset="0"/>
                <a:ea typeface="華康儷中黑" panose="020B0509000000000000" pitchFamily="49" charset="-120"/>
                <a:cs typeface="Arial" panose="020B0604020202020204" pitchFamily="34" charset="0"/>
              </a:rPr>
              <a:t>世人卻愛黑暗甚於光明</a:t>
            </a:r>
            <a:r>
              <a:rPr lang="zh-TW" altLang="en-US" sz="3800" dirty="0">
                <a:latin typeface="Arial" panose="020B0604020202020204" pitchFamily="34" charset="0"/>
                <a:ea typeface="華康儷中黑" panose="020B0509000000000000" pitchFamily="49" charset="-120"/>
                <a:cs typeface="Arial" panose="020B0604020202020204" pitchFamily="34" charset="0"/>
              </a:rPr>
              <a:t>」</a:t>
            </a:r>
            <a:r>
              <a:rPr lang="en-US" altLang="zh-TW" sz="2800" dirty="0">
                <a:latin typeface="Arial" panose="020B0604020202020204" pitchFamily="34" charset="0"/>
                <a:ea typeface="華康儷中黑" panose="020B0509000000000000" pitchFamily="49" charset="-120"/>
                <a:cs typeface="Arial" panose="020B0604020202020204" pitchFamily="34" charset="0"/>
              </a:rPr>
              <a:t>(</a:t>
            </a:r>
            <a:r>
              <a:rPr lang="zh-TW" altLang="en-US" sz="2800" dirty="0">
                <a:latin typeface="Arial" panose="020B0604020202020204" pitchFamily="34" charset="0"/>
                <a:ea typeface="華康儷中黑" panose="020B0509000000000000" pitchFamily="49" charset="-120"/>
                <a:cs typeface="Arial" panose="020B0604020202020204" pitchFamily="34" charset="0"/>
              </a:rPr>
              <a:t>若</a:t>
            </a:r>
            <a:r>
              <a:rPr lang="en-US" altLang="zh-TW" sz="2800" dirty="0">
                <a:latin typeface="Arial" panose="020B0604020202020204" pitchFamily="34" charset="0"/>
                <a:ea typeface="華康儷中黑" panose="020B0509000000000000" pitchFamily="49" charset="-120"/>
                <a:cs typeface="Arial" panose="020B0604020202020204" pitchFamily="34" charset="0"/>
              </a:rPr>
              <a:t>3:19),</a:t>
            </a:r>
            <a:r>
              <a:rPr lang="zh-TW" altLang="en-US" sz="3800" dirty="0">
                <a:latin typeface="Arial" panose="020B0604020202020204" pitchFamily="34" charset="0"/>
                <a:ea typeface="華康儷中黑" panose="020B0509000000000000" pitchFamily="49" charset="-120"/>
                <a:cs typeface="Arial" panose="020B0604020202020204" pitchFamily="34" charset="0"/>
              </a:rPr>
              <a:t>但他樂於效法耶穌</a:t>
            </a:r>
            <a:r>
              <a:rPr lang="en-US" altLang="zh-TW" sz="3800" dirty="0">
                <a:latin typeface="Arial" panose="020B0604020202020204" pitchFamily="34" charset="0"/>
                <a:ea typeface="華康儷中黑" panose="020B0509000000000000" pitchFamily="49" charset="-120"/>
                <a:cs typeface="Arial" panose="020B0604020202020204" pitchFamily="34" charset="0"/>
              </a:rPr>
              <a:t>,</a:t>
            </a:r>
            <a:r>
              <a:rPr lang="zh-TW" altLang="en-US" sz="3800" dirty="0">
                <a:latin typeface="Arial" panose="020B0604020202020204" pitchFamily="34" charset="0"/>
                <a:ea typeface="華康儷中黑" panose="020B0509000000000000" pitchFamily="49" charset="-120"/>
                <a:cs typeface="Arial" panose="020B0604020202020204" pitchFamily="34" charset="0"/>
              </a:rPr>
              <a:t>接受和耶穌一樣的命運</a:t>
            </a:r>
            <a:r>
              <a:rPr lang="en-US" altLang="zh-TW" sz="3800" dirty="0">
                <a:latin typeface="Arial" panose="020B0604020202020204" pitchFamily="34" charset="0"/>
                <a:ea typeface="華康儷中黑" panose="020B0509000000000000" pitchFamily="49" charset="-120"/>
                <a:cs typeface="Arial" panose="020B0604020202020204" pitchFamily="34" charset="0"/>
              </a:rPr>
              <a:t>.</a:t>
            </a:r>
          </a:p>
          <a:p>
            <a:pPr>
              <a:spcBef>
                <a:spcPts val="0"/>
              </a:spcBef>
            </a:pPr>
            <a:r>
              <a:rPr lang="en-US" altLang="zh-TW" sz="3800" dirty="0">
                <a:latin typeface="Arial" panose="020B0604020202020204" pitchFamily="34" charset="0"/>
                <a:ea typeface="華康儷中黑" panose="020B0509000000000000" pitchFamily="49" charset="-120"/>
                <a:cs typeface="Arial" panose="020B0604020202020204" pitchFamily="34" charset="0"/>
              </a:rPr>
              <a:t>Blessed are they who are </a:t>
            </a:r>
            <a:r>
              <a:rPr lang="en-US" altLang="zh-TW" sz="38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persecuted for the sake of righteousness</a:t>
            </a:r>
            <a:r>
              <a:rPr lang="en-US" altLang="zh-TW" sz="3800" dirty="0">
                <a:latin typeface="Arial" panose="020B0604020202020204" pitchFamily="34" charset="0"/>
                <a:ea typeface="華康儷中黑" panose="020B0509000000000000" pitchFamily="49" charset="-120"/>
                <a:cs typeface="Arial" panose="020B0604020202020204" pitchFamily="34" charset="0"/>
              </a:rPr>
              <a:t>: the world cannot tolerate Christ, nor can it tolerate truth goodness and beauty; because “the light came into the world, but people </a:t>
            </a:r>
            <a:r>
              <a:rPr lang="en-US" altLang="zh-TW" sz="3800" dirty="0">
                <a:solidFill>
                  <a:srgbClr val="FF0000"/>
                </a:solidFill>
                <a:latin typeface="Arial" panose="020B0604020202020204" pitchFamily="34" charset="0"/>
                <a:ea typeface="華康儷中黑" panose="020B0509000000000000" pitchFamily="49" charset="-120"/>
                <a:cs typeface="Arial" panose="020B0604020202020204" pitchFamily="34" charset="0"/>
              </a:rPr>
              <a:t>preferred darkness to light</a:t>
            </a:r>
            <a:r>
              <a:rPr lang="en-US" altLang="zh-TW" sz="3800" dirty="0">
                <a:latin typeface="Arial" panose="020B0604020202020204" pitchFamily="34" charset="0"/>
                <a:ea typeface="華康儷中黑" panose="020B0509000000000000" pitchFamily="49" charset="-120"/>
                <a:cs typeface="Arial" panose="020B0604020202020204" pitchFamily="34" charset="0"/>
              </a:rPr>
              <a:t>,” </a:t>
            </a:r>
            <a:r>
              <a:rPr lang="en-US" altLang="zh-TW" sz="2800" dirty="0">
                <a:latin typeface="Arial" panose="020B0604020202020204" pitchFamily="34" charset="0"/>
                <a:ea typeface="華康儷中黑" panose="020B0509000000000000" pitchFamily="49" charset="-120"/>
                <a:cs typeface="Arial" panose="020B0604020202020204" pitchFamily="34" charset="0"/>
              </a:rPr>
              <a:t>(John 3:19), </a:t>
            </a:r>
          </a:p>
          <a:p>
            <a:pPr>
              <a:spcBef>
                <a:spcPts val="0"/>
              </a:spcBef>
            </a:pPr>
            <a:r>
              <a:rPr lang="en-US" altLang="zh-TW" sz="3800" dirty="0">
                <a:latin typeface="Arial" panose="020B0604020202020204" pitchFamily="34" charset="0"/>
                <a:ea typeface="華康儷中黑" panose="020B0509000000000000" pitchFamily="49" charset="-120"/>
                <a:cs typeface="Arial" panose="020B0604020202020204" pitchFamily="34" charset="0"/>
              </a:rPr>
              <a:t>but they are happy to follow Jesus </a:t>
            </a:r>
          </a:p>
          <a:p>
            <a:pPr>
              <a:spcBef>
                <a:spcPts val="0"/>
              </a:spcBef>
            </a:pPr>
            <a:r>
              <a:rPr lang="en-US" altLang="zh-TW" sz="3800" dirty="0">
                <a:latin typeface="Arial" panose="020B0604020202020204" pitchFamily="34" charset="0"/>
                <a:ea typeface="華康儷中黑" panose="020B0509000000000000" pitchFamily="49" charset="-120"/>
                <a:cs typeface="Arial" panose="020B0604020202020204" pitchFamily="34" charset="0"/>
              </a:rPr>
              <a:t>and share His fate.</a:t>
            </a:r>
          </a:p>
        </p:txBody>
      </p:sp>
    </p:spTree>
    <p:extLst>
      <p:ext uri="{BB962C8B-B14F-4D97-AF65-F5344CB8AC3E}">
        <p14:creationId xmlns:p14="http://schemas.microsoft.com/office/powerpoint/2010/main" val="42830339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5550675B-1646-4952-BC45-BBD83C7AAFCB}"/>
              </a:ext>
            </a:extLst>
          </p:cNvPr>
          <p:cNvSpPr>
            <a:spLocks noGrp="1"/>
          </p:cNvSpPr>
          <p:nvPr>
            <p:ph type="subTitle" idx="1"/>
          </p:nvPr>
        </p:nvSpPr>
        <p:spPr>
          <a:xfrm>
            <a:off x="0" y="116632"/>
            <a:ext cx="9144000" cy="6741368"/>
          </a:xfrm>
        </p:spPr>
        <p:txBody>
          <a:bodyPr>
            <a:normAutofit/>
          </a:bodyPr>
          <a:lstStyle/>
          <a:p>
            <a:pPr>
              <a:spcBef>
                <a:spcPts val="0"/>
              </a:spcBef>
            </a:pPr>
            <a:r>
              <a:rPr lang="zh-TW" altLang="en-US" sz="44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真福八端真好</a:t>
            </a:r>
            <a:r>
              <a:rPr lang="en-US" altLang="zh-TW" sz="4400" dirty="0">
                <a:latin typeface="Arial" panose="020B0604020202020204" pitchFamily="34" charset="0"/>
                <a:ea typeface="華康儷中黑" panose="020B0509000000000000" pitchFamily="49" charset="-120"/>
                <a:cs typeface="Arial" panose="020B0604020202020204" pitchFamily="34" charset="0"/>
              </a:rPr>
              <a:t>,</a:t>
            </a:r>
          </a:p>
          <a:p>
            <a:pPr>
              <a:spcBef>
                <a:spcPts val="0"/>
              </a:spcBef>
            </a:pPr>
            <a:r>
              <a:rPr lang="zh-TW" altLang="en-US" sz="4400" dirty="0">
                <a:latin typeface="Arial" panose="020B0604020202020204" pitchFamily="34" charset="0"/>
                <a:ea typeface="華康儷中黑" panose="020B0509000000000000" pitchFamily="49" charset="-120"/>
                <a:cs typeface="Arial" panose="020B0604020202020204" pitchFamily="34" charset="0"/>
              </a:rPr>
              <a:t>希望大家都能明白真福的內容</a:t>
            </a:r>
            <a:r>
              <a:rPr lang="en-US" altLang="zh-TW" sz="4400" dirty="0">
                <a:latin typeface="Arial" panose="020B0604020202020204" pitchFamily="34" charset="0"/>
                <a:ea typeface="華康儷中黑" panose="020B0509000000000000" pitchFamily="49" charset="-120"/>
                <a:cs typeface="Arial" panose="020B0604020202020204" pitchFamily="34" charset="0"/>
              </a:rPr>
              <a:t>,</a:t>
            </a:r>
          </a:p>
          <a:p>
            <a:pPr>
              <a:spcBef>
                <a:spcPts val="0"/>
              </a:spcBef>
            </a:pPr>
            <a:r>
              <a:rPr lang="zh-TW" altLang="en-US" sz="4400" dirty="0">
                <a:latin typeface="Arial" panose="020B0604020202020204" pitchFamily="34" charset="0"/>
                <a:ea typeface="華康儷中黑" panose="020B0509000000000000" pitchFamily="49" charset="-120"/>
                <a:cs typeface="Arial" panose="020B0604020202020204" pitchFamily="34" charset="0"/>
              </a:rPr>
              <a:t>活出真福的精神</a:t>
            </a:r>
            <a:r>
              <a:rPr lang="en-US" altLang="zh-TW" sz="4400" dirty="0">
                <a:latin typeface="Arial" panose="020B0604020202020204" pitchFamily="34" charset="0"/>
                <a:ea typeface="華康儷中黑" panose="020B0509000000000000" pitchFamily="49" charset="-120"/>
                <a:cs typeface="Arial" panose="020B0604020202020204" pitchFamily="34" charset="0"/>
              </a:rPr>
              <a:t>,</a:t>
            </a:r>
          </a:p>
          <a:p>
            <a:pPr>
              <a:spcBef>
                <a:spcPts val="0"/>
              </a:spcBef>
              <a:spcAft>
                <a:spcPts val="1200"/>
              </a:spcAft>
            </a:pPr>
            <a:r>
              <a:rPr lang="zh-TW" altLang="en-US" sz="4400" dirty="0">
                <a:latin typeface="Arial" panose="020B0604020202020204" pitchFamily="34" charset="0"/>
                <a:ea typeface="華康儷中黑" panose="020B0509000000000000" pitchFamily="49" charset="-120"/>
                <a:cs typeface="Arial" panose="020B0604020202020204" pitchFamily="34" charset="0"/>
              </a:rPr>
              <a:t>為世界帶來真和平和真希望</a:t>
            </a:r>
            <a:r>
              <a:rPr lang="en-US" altLang="zh-TW" sz="4400" dirty="0">
                <a:latin typeface="Arial" panose="020B0604020202020204" pitchFamily="34" charset="0"/>
                <a:ea typeface="華康儷中黑" panose="020B0509000000000000" pitchFamily="49" charset="-120"/>
                <a:cs typeface="Arial" panose="020B0604020202020204" pitchFamily="34" charset="0"/>
              </a:rPr>
              <a:t>.</a:t>
            </a:r>
            <a:endParaRPr lang="zh-TW" altLang="en-US" sz="4400" dirty="0">
              <a:latin typeface="Arial" panose="020B0604020202020204" pitchFamily="34" charset="0"/>
              <a:ea typeface="華康儷中黑" panose="020B0509000000000000" pitchFamily="49" charset="-120"/>
              <a:cs typeface="Arial" panose="020B0604020202020204" pitchFamily="34" charset="0"/>
            </a:endParaRPr>
          </a:p>
          <a:p>
            <a:pPr>
              <a:spcBef>
                <a:spcPts val="0"/>
              </a:spcBef>
            </a:pPr>
            <a:r>
              <a:rPr lang="en-US" altLang="zh-TW" sz="44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The Eight Beatitudes is wonderful</a:t>
            </a:r>
            <a:r>
              <a:rPr lang="en-US" altLang="zh-TW" sz="4400" dirty="0">
                <a:latin typeface="Arial" panose="020B0604020202020204" pitchFamily="34" charset="0"/>
                <a:ea typeface="華康儷中黑" panose="020B0509000000000000" pitchFamily="49" charset="-120"/>
                <a:cs typeface="Arial" panose="020B0604020202020204" pitchFamily="34" charset="0"/>
              </a:rPr>
              <a:t>. </a:t>
            </a:r>
          </a:p>
          <a:p>
            <a:pPr>
              <a:spcBef>
                <a:spcPts val="0"/>
              </a:spcBef>
            </a:pPr>
            <a:r>
              <a:rPr lang="en-US" altLang="zh-TW" sz="4400" dirty="0">
                <a:latin typeface="Arial" panose="020B0604020202020204" pitchFamily="34" charset="0"/>
                <a:ea typeface="華康儷中黑" panose="020B0509000000000000" pitchFamily="49" charset="-120"/>
                <a:cs typeface="Arial" panose="020B0604020202020204" pitchFamily="34" charset="0"/>
              </a:rPr>
              <a:t>I hope everyone can understand the message within, live out its spirit, and bring true peace </a:t>
            </a:r>
          </a:p>
          <a:p>
            <a:pPr>
              <a:spcBef>
                <a:spcPts val="0"/>
              </a:spcBef>
            </a:pPr>
            <a:r>
              <a:rPr lang="en-US" altLang="zh-TW" sz="4400" dirty="0">
                <a:latin typeface="Arial" panose="020B0604020202020204" pitchFamily="34" charset="0"/>
                <a:ea typeface="華康儷中黑" panose="020B0509000000000000" pitchFamily="49" charset="-120"/>
                <a:cs typeface="Arial" panose="020B0604020202020204" pitchFamily="34" charset="0"/>
              </a:rPr>
              <a:t>and hope to the world.*</a:t>
            </a:r>
          </a:p>
        </p:txBody>
      </p:sp>
      <p:sp>
        <p:nvSpPr>
          <p:cNvPr id="2" name="文字方塊 1">
            <a:extLst>
              <a:ext uri="{FF2B5EF4-FFF2-40B4-BE49-F238E27FC236}">
                <a16:creationId xmlns:a16="http://schemas.microsoft.com/office/drawing/2014/main" id="{1B7D8B25-71C1-4E38-87D1-903C7B23DEE3}"/>
              </a:ext>
            </a:extLst>
          </p:cNvPr>
          <p:cNvSpPr txBox="1"/>
          <p:nvPr/>
        </p:nvSpPr>
        <p:spPr>
          <a:xfrm>
            <a:off x="179512" y="6300028"/>
            <a:ext cx="1440160" cy="369332"/>
          </a:xfrm>
          <a:prstGeom prst="rect">
            <a:avLst/>
          </a:prstGeom>
          <a:noFill/>
          <a:ln>
            <a:solidFill>
              <a:srgbClr val="FF0000"/>
            </a:solidFill>
          </a:ln>
        </p:spPr>
        <p:txBody>
          <a:bodyPr wrap="square" rtlCol="0">
            <a:spAutoFit/>
          </a:bodyPr>
          <a:lstStyle/>
          <a:p>
            <a:pPr algn="ctr"/>
            <a:r>
              <a:rPr lang="zh-TW" altLang="en-US" sz="1800" dirty="0">
                <a:latin typeface="華康儷粗宋(P)" panose="02020700000000000000" pitchFamily="18" charset="-120"/>
                <a:ea typeface="華康儷粗宋(P)" panose="02020700000000000000" pitchFamily="18" charset="-120"/>
              </a:rPr>
              <a:t>請點讚</a:t>
            </a:r>
            <a:r>
              <a:rPr lang="en-US" altLang="zh-TW" sz="1800" dirty="0">
                <a:latin typeface="華康儷粗宋(P)" panose="02020700000000000000" pitchFamily="18" charset="-120"/>
                <a:ea typeface="華康儷粗宋(P)" panose="02020700000000000000" pitchFamily="18" charset="-120"/>
              </a:rPr>
              <a:t>,</a:t>
            </a:r>
            <a:r>
              <a:rPr lang="zh-TW" altLang="en-US" sz="1800" dirty="0">
                <a:latin typeface="華康儷粗宋(P)" panose="02020700000000000000" pitchFamily="18" charset="-120"/>
                <a:ea typeface="華康儷粗宋(P)" panose="02020700000000000000" pitchFamily="18" charset="-120"/>
              </a:rPr>
              <a:t>福傳</a:t>
            </a:r>
          </a:p>
        </p:txBody>
      </p:sp>
    </p:spTree>
    <p:extLst>
      <p:ext uri="{BB962C8B-B14F-4D97-AF65-F5344CB8AC3E}">
        <p14:creationId xmlns:p14="http://schemas.microsoft.com/office/powerpoint/2010/main" val="630934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0" name="Rectangle 2">
            <a:extLst>
              <a:ext uri="{FF2B5EF4-FFF2-40B4-BE49-F238E27FC236}">
                <a16:creationId xmlns:a16="http://schemas.microsoft.com/office/drawing/2014/main" id="{B2EF5AAD-EEB9-496C-B277-24E491281BFC}"/>
              </a:ext>
            </a:extLst>
          </p:cNvPr>
          <p:cNvSpPr>
            <a:spLocks noGrp="1" noChangeArrowheads="1"/>
          </p:cNvSpPr>
          <p:nvPr>
            <p:ph type="body" idx="1"/>
          </p:nvPr>
        </p:nvSpPr>
        <p:spPr>
          <a:xfrm>
            <a:off x="16062" y="44921"/>
            <a:ext cx="9144000" cy="6048375"/>
          </a:xfrm>
        </p:spPr>
        <p:txBody>
          <a:bodyPr/>
          <a:lstStyle/>
          <a:p>
            <a:pPr algn="ctr" eaLnBrk="1" hangingPunct="1">
              <a:lnSpc>
                <a:spcPts val="7000"/>
              </a:lnSpc>
              <a:spcBef>
                <a:spcPct val="0"/>
              </a:spcBef>
              <a:buFontTx/>
              <a:buNone/>
              <a:defRPr/>
            </a:pPr>
            <a:r>
              <a:rPr lang="zh-TW" altLang="en-US" sz="4400">
                <a:solidFill>
                  <a:schemeClr val="bg1"/>
                </a:solidFill>
                <a:latin typeface="華康儷中黑" panose="020B0509000000000000" pitchFamily="49" charset="-120"/>
                <a:ea typeface="華康儷中黑" panose="020B0509000000000000" pitchFamily="49" charset="-120"/>
                <a:cs typeface="華康中黑體(P)" pitchFamily="34" charset="-120"/>
              </a:rPr>
              <a:t>願 上 主 </a:t>
            </a:r>
            <a:endParaRPr lang="zh-TW" altLang="en-US" sz="4400" dirty="0">
              <a:solidFill>
                <a:schemeClr val="bg1"/>
              </a:solidFill>
              <a:latin typeface="華康儷中黑" panose="020B0509000000000000" pitchFamily="49" charset="-120"/>
              <a:ea typeface="華康儷中黑" panose="020B0509000000000000" pitchFamily="49" charset="-120"/>
              <a:cs typeface="華康中黑體(P)" pitchFamily="34" charset="-120"/>
            </a:endParaRPr>
          </a:p>
          <a:p>
            <a:pPr algn="ctr" eaLnBrk="1" hangingPunct="1">
              <a:lnSpc>
                <a:spcPts val="7000"/>
              </a:lnSpc>
              <a:spcBef>
                <a:spcPct val="0"/>
              </a:spcBef>
              <a:buFontTx/>
              <a:buNone/>
              <a:defRPr/>
            </a:pPr>
            <a:r>
              <a:rPr lang="zh-TW" altLang="en-US" sz="4400" dirty="0">
                <a:solidFill>
                  <a:srgbClr val="9900CC"/>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祝 福 你 和 你 的 家 庭</a:t>
            </a:r>
          </a:p>
          <a:p>
            <a:pPr algn="ctr" eaLnBrk="1" hangingPunct="1">
              <a:lnSpc>
                <a:spcPts val="7000"/>
              </a:lnSpc>
              <a:spcBef>
                <a:spcPct val="0"/>
              </a:spcBef>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你 的 工 作</a:t>
            </a:r>
            <a:endParaRPr lang="en-US" altLang="zh-TW"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ts val="600"/>
              </a:spcBef>
              <a:spcAft>
                <a:spcPts val="600"/>
              </a:spcAft>
              <a:buFontTx/>
              <a:buNone/>
              <a:defRPr/>
            </a:pPr>
            <a:r>
              <a:rPr lang="zh-TW" altLang="en-US" sz="54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幫助你戰勝疫情和一切困難</a:t>
            </a:r>
            <a:endParaRPr lang="en-US" altLang="zh-TW" sz="54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ct val="0"/>
              </a:spcBef>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化 危 為 機</a:t>
            </a:r>
          </a:p>
          <a:p>
            <a:pPr algn="ctr" eaLnBrk="1" hangingPunct="1">
              <a:lnSpc>
                <a:spcPts val="7000"/>
              </a:lnSpc>
              <a:spcBef>
                <a:spcPts val="1200"/>
              </a:spcBef>
              <a:buFontTx/>
              <a:buNone/>
              <a:defRPr/>
            </a:pPr>
            <a:r>
              <a:rPr lang="zh-TW" altLang="en-US" sz="5400" spc="600" dirty="0">
                <a:solidFill>
                  <a:srgbClr val="FFFF00"/>
                </a:solidFill>
                <a:latin typeface="華康儷中黑" panose="020B0509000000000000" pitchFamily="49" charset="-120"/>
                <a:ea typeface="華康儷中黑" panose="020B0509000000000000" pitchFamily="49" charset="-120"/>
              </a:rPr>
              <a:t>天主愛你</a:t>
            </a:r>
            <a:r>
              <a:rPr lang="zh-TW" altLang="en-US" sz="3600" spc="600" dirty="0">
                <a:solidFill>
                  <a:srgbClr val="FFFF00"/>
                </a:solidFill>
                <a:latin typeface="華康儷中黑" panose="020B0509000000000000" pitchFamily="49" charset="-120"/>
                <a:ea typeface="華康儷中黑" panose="020B0509000000000000" pitchFamily="49" charset="-120"/>
              </a:rPr>
              <a:t> </a:t>
            </a:r>
            <a:r>
              <a:rPr lang="zh-TW" altLang="en-US" sz="5400" spc="600" dirty="0">
                <a:solidFill>
                  <a:srgbClr val="FFFF00"/>
                </a:solidFill>
                <a:latin typeface="華康儷中黑" panose="020B0509000000000000" pitchFamily="49" charset="-120"/>
                <a:ea typeface="華康儷中黑" panose="020B0509000000000000" pitchFamily="49" charset="-120"/>
              </a:rPr>
              <a:t>主佑</a:t>
            </a:r>
            <a:r>
              <a:rPr lang="zh-TW" altLang="en-US" sz="4400" spc="600" dirty="0">
                <a:solidFill>
                  <a:srgbClr val="FFFF00"/>
                </a:solidFill>
                <a:latin typeface="華康儷中黑" panose="020B0509000000000000" pitchFamily="49" charset="-120"/>
                <a:ea typeface="華康儷中黑" panose="020B0509000000000000" pitchFamily="49" charset="-12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16632"/>
            <a:ext cx="9108504" cy="6330652"/>
          </a:xfrm>
        </p:spPr>
        <p:txBody>
          <a:bodyPr/>
          <a:lstStyle/>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「阿們。願讚頌、光榮、智慧、稱謝、尊威、權能和勇毅，全歸於我們的天主，至於無窮之世。阿們。」</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長老之中，有一位問我說：「這些穿白衣的人是誰？他們是從那裡來的？」</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我回答他說：「我主，你知道。」</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於是，他告訴我說：「這些人是由大災難中來的；他們曾在羔羊的血中，洗淨了自己的衣裳，使衣裳雪白。因此，他們得以站在天主的寶座前，</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2/3</a:t>
            </a:r>
            <a:endParaRPr lang="zh-HK" altLang="en-US" sz="2000" b="1" dirty="0">
              <a:solidFill>
                <a:schemeClr val="bg1"/>
              </a:solidFill>
            </a:endParaRPr>
          </a:p>
        </p:txBody>
      </p:sp>
    </p:spTree>
    <p:extLst>
      <p:ext uri="{BB962C8B-B14F-4D97-AF65-F5344CB8AC3E}">
        <p14:creationId xmlns:p14="http://schemas.microsoft.com/office/powerpoint/2010/main" val="4214059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16632"/>
            <a:ext cx="9108504" cy="6330652"/>
          </a:xfrm>
        </p:spPr>
        <p:txBody>
          <a:bodyPr/>
          <a:lstStyle/>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日夜事奉他。那坐在寶座上的，也必要住在他們中間。</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他們再也不餓，再也不渴；烈日和任何炎熱，再也不會損傷他們，</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因為，那在寶座中間的羔羊，要牧放他們，要領他們到生命的水泉；天主也要拭去他們眼上的一切淚痕。」</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上主的話。 </a:t>
            </a:r>
            <a:endPar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a:t>
            </a:r>
            <a:r>
              <a:rPr lang="en-US" altLang="zh-TW"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3/3</a:t>
            </a:r>
            <a:endParaRPr lang="zh-HK" altLang="en-US" sz="2000" b="1" dirty="0">
              <a:solidFill>
                <a:schemeClr val="bg1"/>
              </a:solidFill>
            </a:endParaRPr>
          </a:p>
        </p:txBody>
      </p:sp>
    </p:spTree>
    <p:extLst>
      <p:ext uri="{BB962C8B-B14F-4D97-AF65-F5344CB8AC3E}">
        <p14:creationId xmlns:p14="http://schemas.microsoft.com/office/powerpoint/2010/main" val="1548396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8638" y="116632"/>
            <a:ext cx="9108504" cy="6330652"/>
          </a:xfrm>
        </p:spPr>
        <p:txBody>
          <a:bodyPr/>
          <a:lstStyle/>
          <a:p>
            <a:pPr marL="0" indent="0" algn="just" eaLnBrk="1">
              <a:spcBef>
                <a:spcPts val="0"/>
              </a:spcBef>
              <a:spcAft>
                <a:spcPts val="600"/>
              </a:spcAft>
              <a:buNone/>
            </a:pP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恭讀聖保祿宗徒致羅馬人書　</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8:35, 37-39</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rPr>
              <a:t>弟兄姊妹們：</a:t>
            </a:r>
          </a:p>
          <a:p>
            <a:pPr marL="0" indent="0" algn="just" eaLnBrk="1">
              <a:spcBef>
                <a:spcPts val="0"/>
              </a:spcBef>
              <a:spcAft>
                <a:spcPts val="600"/>
              </a:spcAft>
              <a:buNone/>
            </a:pPr>
            <a:r>
              <a:rPr lang="zh-TW" altLang="en-US" sz="4000" dirty="0">
                <a:solidFill>
                  <a:srgbClr val="FFFF00"/>
                </a:solidFill>
                <a:latin typeface="華康儷中黑" panose="020B0509000000000000" pitchFamily="49" charset="-120"/>
                <a:ea typeface="華康儷中黑" panose="020B0509000000000000" pitchFamily="49" charset="-120"/>
              </a:rPr>
              <a:t>誰能使我們與基督的愛隔絕？是困苦嗎？是窘迫嗎？是迫害嗎？是飢餓嗎？是赤貧嗎？是危險嗎？是刀劍嗎？</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rPr>
              <a:t>然而，靠著那愛我們的主，我們在這一切事上，大獲全勝，因為我深信：無論是死亡、是生活、是天使、是掌權者，是現存的，或將來的事物，是有權能的，是崇高的，或深遠的勢力，</a:t>
            </a:r>
            <a:endPar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1/2</a:t>
            </a:r>
            <a:endParaRPr lang="zh-HK" altLang="en-US" sz="2000" b="1" dirty="0">
              <a:solidFill>
                <a:schemeClr val="bg1"/>
              </a:solidFill>
            </a:endParaRPr>
          </a:p>
        </p:txBody>
      </p:sp>
    </p:spTree>
    <p:extLst>
      <p:ext uri="{BB962C8B-B14F-4D97-AF65-F5344CB8AC3E}">
        <p14:creationId xmlns:p14="http://schemas.microsoft.com/office/powerpoint/2010/main" val="1466853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298926"/>
            <a:ext cx="9108504" cy="6330652"/>
          </a:xfrm>
        </p:spPr>
        <p:txBody>
          <a:bodyPr/>
          <a:lstStyle/>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rPr>
              <a:t>或其他任何受造之物，都不能使我們，與天主的愛隔絕，即是與我們的主基督耶穌之內的愛隔絕。</a:t>
            </a:r>
            <a:r>
              <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上主的話。 </a:t>
            </a:r>
            <a:endPar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a:t>
            </a:r>
            <a:r>
              <a:rPr lang="en-US" altLang="zh-TW"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2/2</a:t>
            </a:r>
            <a:endParaRPr lang="zh-HK" altLang="en-US" sz="2000" b="1" dirty="0">
              <a:solidFill>
                <a:schemeClr val="bg1"/>
              </a:solidFill>
            </a:endParaRPr>
          </a:p>
        </p:txBody>
      </p:sp>
    </p:spTree>
    <p:extLst>
      <p:ext uri="{BB962C8B-B14F-4D97-AF65-F5344CB8AC3E}">
        <p14:creationId xmlns:p14="http://schemas.microsoft.com/office/powerpoint/2010/main" val="2175187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36512" y="188640"/>
            <a:ext cx="9107488" cy="6597352"/>
          </a:xfrm>
        </p:spPr>
        <p:txBody>
          <a:bodyPr/>
          <a:lstStyle/>
          <a:p>
            <a:pPr marL="0" indent="0" algn="just" eaLnBrk="1">
              <a:spcBef>
                <a:spcPts val="0"/>
              </a:spcBef>
              <a:spcAft>
                <a:spcPts val="600"/>
              </a:spcAft>
              <a:buNone/>
            </a:pPr>
            <a:r>
              <a:rPr lang="zh-TW" altLang="en-US"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恭讀聖瑪竇福音 </a:t>
            </a:r>
            <a:r>
              <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5:1-12</a:t>
            </a:r>
          </a:p>
          <a:p>
            <a:pPr marL="0" indent="0" algn="just" eaLnBrk="1">
              <a:lnSpc>
                <a:spcPts val="5500"/>
              </a:lnSpc>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那時候，耶穌一見群眾，就上了山，坐下；他的門徒來到他面前，他於是開口教訓他們說：</a:t>
            </a:r>
          </a:p>
          <a:p>
            <a:pPr marL="0" indent="0" algn="just" eaLnBrk="1">
              <a:lnSpc>
                <a:spcPts val="5500"/>
              </a:lnSpc>
              <a:spcBef>
                <a:spcPts val="0"/>
              </a:spcBef>
              <a:spcAft>
                <a:spcPts val="600"/>
              </a:spcAft>
              <a:buNone/>
            </a:pPr>
            <a:r>
              <a:rPr lang="zh-TW" altLang="en-US" sz="4400" dirty="0">
                <a:solidFill>
                  <a:srgbClr val="FFFF00"/>
                </a:solidFill>
                <a:highlight>
                  <a:srgbClr val="FF0000"/>
                </a:highlight>
                <a:latin typeface="華康儷中黑" panose="020B0509000000000000" pitchFamily="49" charset="-120"/>
                <a:ea typeface="華康儷中黑" panose="020B0509000000000000" pitchFamily="49" charset="-120"/>
                <a:cs typeface="華康中黑體" panose="020B0509000000000000" pitchFamily="49" charset="-120"/>
              </a:rPr>
              <a:t>神貧</a:t>
            </a:r>
            <a:r>
              <a:rPr lang="zh-TW" altLang="en-US" sz="44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的人是有福的，因為天國是他們的。</a:t>
            </a:r>
            <a:r>
              <a:rPr lang="zh-TW" altLang="en-US" sz="4400" dirty="0">
                <a:solidFill>
                  <a:srgbClr val="FFFF00"/>
                </a:solidFill>
                <a:highlight>
                  <a:srgbClr val="FF0000"/>
                </a:highlight>
                <a:latin typeface="華康儷中黑" panose="020B0509000000000000" pitchFamily="49" charset="-120"/>
                <a:ea typeface="華康儷中黑" panose="020B0509000000000000" pitchFamily="49" charset="-120"/>
                <a:cs typeface="華康中黑體" panose="020B0509000000000000" pitchFamily="49" charset="-120"/>
              </a:rPr>
              <a:t>哀慟</a:t>
            </a:r>
            <a:r>
              <a:rPr lang="zh-TW" altLang="en-US" sz="44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的人是有福的，因為他們要受安慰。</a:t>
            </a:r>
            <a:r>
              <a:rPr lang="zh-TW" altLang="en-US" sz="4400" dirty="0">
                <a:solidFill>
                  <a:srgbClr val="FFFF00"/>
                </a:solidFill>
                <a:highlight>
                  <a:srgbClr val="FF0000"/>
                </a:highlight>
                <a:latin typeface="華康儷中黑" panose="020B0509000000000000" pitchFamily="49" charset="-120"/>
                <a:ea typeface="華康儷中黑" panose="020B0509000000000000" pitchFamily="49" charset="-120"/>
                <a:cs typeface="華康中黑體" panose="020B0509000000000000" pitchFamily="49" charset="-120"/>
              </a:rPr>
              <a:t>溫良</a:t>
            </a:r>
            <a:r>
              <a:rPr lang="zh-TW" altLang="en-US" sz="44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的人是有福的，因為他們要承受土地。</a:t>
            </a: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2" name="文字方塊 1">
            <a:extLst>
              <a:ext uri="{FF2B5EF4-FFF2-40B4-BE49-F238E27FC236}">
                <a16:creationId xmlns:a16="http://schemas.microsoft.com/office/drawing/2014/main" id="{A3471FAC-F9CF-4060-A084-F725155DFBA5}"/>
              </a:ext>
            </a:extLst>
          </p:cNvPr>
          <p:cNvSpPr txBox="1"/>
          <p:nvPr/>
        </p:nvSpPr>
        <p:spPr>
          <a:xfrm>
            <a:off x="7308304" y="6239398"/>
            <a:ext cx="1584176" cy="400110"/>
          </a:xfrm>
          <a:prstGeom prst="rect">
            <a:avLst/>
          </a:prstGeom>
          <a:noFill/>
        </p:spPr>
        <p:txBody>
          <a:bodyPr wrap="square" rtlCol="0">
            <a:spAutoFit/>
          </a:bodyPr>
          <a:lstStyle/>
          <a:p>
            <a:r>
              <a:rPr lang="en-US" altLang="zh-HK" sz="2000" b="1" dirty="0">
                <a:solidFill>
                  <a:schemeClr val="bg1"/>
                </a:solidFill>
                <a:latin typeface="+mn-lt"/>
                <a:ea typeface="華康中黑體" panose="020B0509000000000000" pitchFamily="49" charset="-120"/>
                <a:cs typeface="華康中黑體" panose="020B0509000000000000" pitchFamily="49" charset="-120"/>
              </a:rPr>
              <a:t>1/3</a:t>
            </a:r>
            <a:endParaRPr lang="zh-HK" altLang="en-US" sz="2000" b="1" dirty="0">
              <a:solidFill>
                <a:schemeClr val="bg1"/>
              </a:solidFill>
              <a:latin typeface="+mn-lt"/>
              <a:ea typeface="華康中黑體" panose="020B0509000000000000" pitchFamily="49" charset="-120"/>
              <a:cs typeface="華康中黑體" panose="020B0509000000000000" pitchFamily="49" charset="-120"/>
            </a:endParaRPr>
          </a:p>
        </p:txBody>
      </p:sp>
    </p:spTree>
    <p:extLst>
      <p:ext uri="{BB962C8B-B14F-4D97-AF65-F5344CB8AC3E}">
        <p14:creationId xmlns:p14="http://schemas.microsoft.com/office/powerpoint/2010/main" val="540729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36512" y="188640"/>
            <a:ext cx="9107488" cy="6597352"/>
          </a:xfrm>
        </p:spPr>
        <p:txBody>
          <a:bodyPr/>
          <a:lstStyle/>
          <a:p>
            <a:pPr marL="0" indent="0" algn="just" eaLnBrk="1">
              <a:lnSpc>
                <a:spcPts val="5700"/>
              </a:lnSpc>
              <a:spcBef>
                <a:spcPts val="0"/>
              </a:spcBef>
              <a:spcAft>
                <a:spcPts val="600"/>
              </a:spcAft>
              <a:buNone/>
            </a:pPr>
            <a:r>
              <a:rPr lang="zh-TW" altLang="en-US" sz="4400" dirty="0">
                <a:solidFill>
                  <a:srgbClr val="FFFF00"/>
                </a:solidFill>
                <a:highlight>
                  <a:srgbClr val="FF0000"/>
                </a:highlight>
                <a:latin typeface="華康儷中黑" panose="020B0509000000000000" pitchFamily="49" charset="-120"/>
                <a:ea typeface="華康儷中黑" panose="020B0509000000000000" pitchFamily="49" charset="-120"/>
                <a:cs typeface="華康中黑體" panose="020B0509000000000000" pitchFamily="49" charset="-120"/>
              </a:rPr>
              <a:t>飢渴慕義</a:t>
            </a:r>
            <a:r>
              <a:rPr lang="zh-TW" altLang="en-US" sz="44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的人是有福的，因為他們要得飽飫。</a:t>
            </a:r>
            <a:r>
              <a:rPr lang="zh-TW" altLang="en-US" sz="4400" dirty="0">
                <a:solidFill>
                  <a:srgbClr val="FFFF00"/>
                </a:solidFill>
                <a:highlight>
                  <a:srgbClr val="FF0000"/>
                </a:highlight>
                <a:latin typeface="華康儷中黑" panose="020B0509000000000000" pitchFamily="49" charset="-120"/>
                <a:ea typeface="華康儷中黑" panose="020B0509000000000000" pitchFamily="49" charset="-120"/>
                <a:cs typeface="華康中黑體" panose="020B0509000000000000" pitchFamily="49" charset="-120"/>
              </a:rPr>
              <a:t>憐憫人</a:t>
            </a:r>
            <a:r>
              <a:rPr lang="zh-TW" altLang="en-US" sz="44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的人是有福的，因為他們要受憐憫。</a:t>
            </a:r>
            <a:r>
              <a:rPr lang="zh-TW" altLang="en-US" sz="4400" dirty="0">
                <a:solidFill>
                  <a:srgbClr val="FFFF00"/>
                </a:solidFill>
                <a:highlight>
                  <a:srgbClr val="FF0000"/>
                </a:highlight>
                <a:latin typeface="華康儷中黑" panose="020B0509000000000000" pitchFamily="49" charset="-120"/>
                <a:ea typeface="華康儷中黑" panose="020B0509000000000000" pitchFamily="49" charset="-120"/>
                <a:cs typeface="華康中黑體" panose="020B0509000000000000" pitchFamily="49" charset="-120"/>
              </a:rPr>
              <a:t>心裡潔淨</a:t>
            </a:r>
            <a:r>
              <a:rPr lang="zh-TW" altLang="en-US" sz="44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的人是有福的，因為他們要看見天主。</a:t>
            </a:r>
            <a:r>
              <a:rPr lang="zh-TW" altLang="en-US" sz="4400" dirty="0">
                <a:solidFill>
                  <a:srgbClr val="FFFF00"/>
                </a:solidFill>
                <a:highlight>
                  <a:srgbClr val="FF0000"/>
                </a:highlight>
                <a:latin typeface="華康儷中黑" panose="020B0509000000000000" pitchFamily="49" charset="-120"/>
                <a:ea typeface="華康儷中黑" panose="020B0509000000000000" pitchFamily="49" charset="-120"/>
                <a:cs typeface="華康中黑體" panose="020B0509000000000000" pitchFamily="49" charset="-120"/>
              </a:rPr>
              <a:t>締造和平</a:t>
            </a:r>
            <a:r>
              <a:rPr lang="zh-TW" altLang="en-US" sz="44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的人是有福的，因為他們要稱為天主的子女。</a:t>
            </a:r>
            <a:endParaRPr lang="en-US" altLang="zh-TW" sz="44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2" name="文字方塊 1">
            <a:extLst>
              <a:ext uri="{FF2B5EF4-FFF2-40B4-BE49-F238E27FC236}">
                <a16:creationId xmlns:a16="http://schemas.microsoft.com/office/drawing/2014/main" id="{A3471FAC-F9CF-4060-A084-F725155DFBA5}"/>
              </a:ext>
            </a:extLst>
          </p:cNvPr>
          <p:cNvSpPr txBox="1"/>
          <p:nvPr/>
        </p:nvSpPr>
        <p:spPr>
          <a:xfrm>
            <a:off x="7308304" y="6239398"/>
            <a:ext cx="1584176" cy="400110"/>
          </a:xfrm>
          <a:prstGeom prst="rect">
            <a:avLst/>
          </a:prstGeom>
          <a:noFill/>
        </p:spPr>
        <p:txBody>
          <a:bodyPr wrap="square" rtlCol="0">
            <a:spAutoFit/>
          </a:bodyPr>
          <a:lstStyle/>
          <a:p>
            <a:r>
              <a:rPr lang="en-US" altLang="zh-HK" sz="2000" b="1" dirty="0">
                <a:solidFill>
                  <a:schemeClr val="bg1"/>
                </a:solidFill>
                <a:latin typeface="+mn-lt"/>
                <a:ea typeface="華康中黑體" panose="020B0509000000000000" pitchFamily="49" charset="-120"/>
                <a:cs typeface="華康中黑體" panose="020B0509000000000000" pitchFamily="49" charset="-120"/>
              </a:rPr>
              <a:t>2/3</a:t>
            </a:r>
            <a:endParaRPr lang="zh-HK" altLang="en-US" sz="2000" b="1" dirty="0">
              <a:solidFill>
                <a:schemeClr val="bg1"/>
              </a:solidFill>
              <a:latin typeface="+mn-lt"/>
              <a:ea typeface="華康中黑體" panose="020B0509000000000000" pitchFamily="49" charset="-120"/>
              <a:cs typeface="華康中黑體" panose="020B0509000000000000" pitchFamily="49" charset="-120"/>
            </a:endParaRPr>
          </a:p>
        </p:txBody>
      </p:sp>
    </p:spTree>
    <p:extLst>
      <p:ext uri="{BB962C8B-B14F-4D97-AF65-F5344CB8AC3E}">
        <p14:creationId xmlns:p14="http://schemas.microsoft.com/office/powerpoint/2010/main" val="4224511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36512" y="188640"/>
            <a:ext cx="9107488" cy="6597352"/>
          </a:xfrm>
        </p:spPr>
        <p:txBody>
          <a:bodyPr/>
          <a:lstStyle/>
          <a:p>
            <a:pPr marL="0" indent="0" algn="just" eaLnBrk="1">
              <a:lnSpc>
                <a:spcPts val="5700"/>
              </a:lnSpc>
              <a:spcBef>
                <a:spcPts val="0"/>
              </a:spcBef>
              <a:spcAft>
                <a:spcPts val="600"/>
              </a:spcAft>
              <a:buNone/>
            </a:pPr>
            <a:r>
              <a:rPr lang="zh-TW" altLang="en-US" sz="4400" dirty="0">
                <a:solidFill>
                  <a:srgbClr val="FFFF00"/>
                </a:solidFill>
                <a:highlight>
                  <a:srgbClr val="FF0000"/>
                </a:highlight>
                <a:latin typeface="華康儷中黑" panose="020B0509000000000000" pitchFamily="49" charset="-120"/>
                <a:ea typeface="華康儷中黑" panose="020B0509000000000000" pitchFamily="49" charset="-120"/>
                <a:cs typeface="華康中黑體" panose="020B0509000000000000" pitchFamily="49" charset="-120"/>
              </a:rPr>
              <a:t>為義而受迫害</a:t>
            </a:r>
            <a:r>
              <a:rPr lang="zh-TW" altLang="en-US" sz="44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的人是有福的，因為天國是他們的。幾時人為了我而辱罵迫害你們，揑造一切壞話毀謗你們，你們是有福的。你們歡喜踴躍吧！因為你們在天上的賞報是豐厚的。</a:t>
            </a:r>
            <a:r>
              <a:rPr lang="en-US" altLang="zh-HK"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HK"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基督的福音。 </a:t>
            </a:r>
            <a:endParaRPr lang="en-US" altLang="zh-HK"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eaLnBrk="1">
              <a:lnSpc>
                <a:spcPts val="4800"/>
              </a:lnSpc>
              <a:spcBef>
                <a:spcPts val="600"/>
              </a:spcBef>
              <a:spcAft>
                <a:spcPts val="0"/>
              </a:spcAft>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眾：基督，我們讚美你！</a:t>
            </a:r>
          </a:p>
          <a:p>
            <a:pPr marL="0" indent="0" algn="just" eaLnBrk="1">
              <a:lnSpc>
                <a:spcPts val="4800"/>
              </a:lnSpc>
              <a:spcBef>
                <a:spcPts val="600"/>
              </a:spcBef>
              <a:spcAft>
                <a:spcPts val="0"/>
              </a:spcAft>
              <a:buNone/>
            </a:pP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2" name="文字方塊 1">
            <a:extLst>
              <a:ext uri="{FF2B5EF4-FFF2-40B4-BE49-F238E27FC236}">
                <a16:creationId xmlns:a16="http://schemas.microsoft.com/office/drawing/2014/main" id="{A3471FAC-F9CF-4060-A084-F725155DFBA5}"/>
              </a:ext>
            </a:extLst>
          </p:cNvPr>
          <p:cNvSpPr txBox="1"/>
          <p:nvPr/>
        </p:nvSpPr>
        <p:spPr>
          <a:xfrm>
            <a:off x="7308304" y="6239398"/>
            <a:ext cx="1584176" cy="400110"/>
          </a:xfrm>
          <a:prstGeom prst="rect">
            <a:avLst/>
          </a:prstGeom>
          <a:noFill/>
        </p:spPr>
        <p:txBody>
          <a:bodyPr wrap="square" rtlCol="0">
            <a:spAutoFit/>
          </a:bodyPr>
          <a:lstStyle/>
          <a:p>
            <a:r>
              <a:rPr lang="en-US" altLang="zh-HK" sz="2000" b="1" dirty="0">
                <a:solidFill>
                  <a:schemeClr val="bg1"/>
                </a:solidFill>
                <a:latin typeface="+mn-lt"/>
                <a:ea typeface="華康中黑體" panose="020B0509000000000000" pitchFamily="49" charset="-120"/>
                <a:cs typeface="華康中黑體" panose="020B0509000000000000" pitchFamily="49" charset="-120"/>
              </a:rPr>
              <a:t>3/3</a:t>
            </a:r>
            <a:endParaRPr lang="zh-HK" altLang="en-US" sz="2000" b="1" dirty="0">
              <a:solidFill>
                <a:schemeClr val="bg1"/>
              </a:solidFill>
              <a:latin typeface="+mn-lt"/>
              <a:ea typeface="華康中黑體" panose="020B0509000000000000" pitchFamily="49" charset="-120"/>
              <a:cs typeface="華康中黑體" panose="020B0509000000000000" pitchFamily="49" charset="-120"/>
            </a:endParaRPr>
          </a:p>
        </p:txBody>
      </p:sp>
    </p:spTree>
    <p:extLst>
      <p:ext uri="{BB962C8B-B14F-4D97-AF65-F5344CB8AC3E}">
        <p14:creationId xmlns:p14="http://schemas.microsoft.com/office/powerpoint/2010/main" val="2213880144"/>
      </p:ext>
    </p:extLst>
  </p:cSld>
  <p:clrMapOvr>
    <a:masterClrMapping/>
  </p:clrMapOvr>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Office 佈景主題">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佈景主題">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32188</TotalTime>
  <Words>2658</Words>
  <Application>Microsoft Office PowerPoint</Application>
  <PresentationFormat>如螢幕大小 (4:3)</PresentationFormat>
  <Paragraphs>160</Paragraphs>
  <Slides>29</Slides>
  <Notes>0</Notes>
  <HiddenSlides>0</HiddenSlides>
  <MMClips>0</MMClips>
  <ScaleCrop>false</ScaleCrop>
  <HeadingPairs>
    <vt:vector size="6" baseType="variant">
      <vt:variant>
        <vt:lpstr>使用字型</vt:lpstr>
      </vt:variant>
      <vt:variant>
        <vt:i4>15</vt:i4>
      </vt:variant>
      <vt:variant>
        <vt:lpstr>佈景主題</vt:lpstr>
      </vt:variant>
      <vt:variant>
        <vt:i4>3</vt:i4>
      </vt:variant>
      <vt:variant>
        <vt:lpstr>投影片標題</vt:lpstr>
      </vt:variant>
      <vt:variant>
        <vt:i4>29</vt:i4>
      </vt:variant>
    </vt:vector>
  </HeadingPairs>
  <TitlesOfParts>
    <vt:vector size="47" baseType="lpstr">
      <vt:lpstr>華康中黑體</vt:lpstr>
      <vt:lpstr>華康中黑體(P)</vt:lpstr>
      <vt:lpstr>華康少女文字W5(P)</vt:lpstr>
      <vt:lpstr>華康正顏楷體W7</vt:lpstr>
      <vt:lpstr>華康正顏楷體W7(P)</vt:lpstr>
      <vt:lpstr>華康粗黑體</vt:lpstr>
      <vt:lpstr>華康黑體-GB5</vt:lpstr>
      <vt:lpstr>華康儷中黑</vt:lpstr>
      <vt:lpstr>華康儷粗宋(P)</vt:lpstr>
      <vt:lpstr>華康儷粗圓</vt:lpstr>
      <vt:lpstr>新細明體</vt:lpstr>
      <vt:lpstr>Arial</vt:lpstr>
      <vt:lpstr>Calibri</vt:lpstr>
      <vt:lpstr>Calibri Light</vt:lpstr>
      <vt:lpstr>Wingdings</vt:lpstr>
      <vt:lpstr>預設簡報設計</vt:lpstr>
      <vt:lpstr>3_預設簡報設計</vt:lpstr>
      <vt:lpstr>Office 佈景主題</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Cirs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Fr. Tsui</dc:creator>
  <cp:lastModifiedBy>user</cp:lastModifiedBy>
  <cp:revision>1732</cp:revision>
  <dcterms:created xsi:type="dcterms:W3CDTF">2006-09-26T01:05:23Z</dcterms:created>
  <dcterms:modified xsi:type="dcterms:W3CDTF">2023-07-03T07:45:33Z</dcterms:modified>
</cp:coreProperties>
</file>